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2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7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8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5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6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9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5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8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9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4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CE156-EDD8-0045-A50B-B7973AB4F72C}" type="datetimeFigureOut">
              <a:rPr lang="en-US" smtClean="0"/>
              <a:t>9/25/16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6324-4836-1B40-892F-04E341BA8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6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914400"/>
            <a:ext cx="6350000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5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865" y="194987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RFHD Mission </a:t>
            </a:r>
            <a:r>
              <a:rPr lang="en-US" dirty="0"/>
              <a:t>Breakdown</a:t>
            </a:r>
          </a:p>
          <a:p>
            <a:endParaRPr lang="en-US" dirty="0"/>
          </a:p>
          <a:p>
            <a:r>
              <a:rPr lang="en-US" dirty="0"/>
              <a:t>COVER THE EARTH WITH HEALTH RESOURCES</a:t>
            </a:r>
          </a:p>
          <a:p>
            <a:endParaRPr lang="en-US" dirty="0"/>
          </a:p>
          <a:p>
            <a:r>
              <a:rPr lang="en-US" dirty="0"/>
              <a:t>To save and improve the lives of children and families who lack access to preventive health care and education.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331029" y="3449978"/>
            <a:ext cx="4572000" cy="2862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Rotary Family Health Days</a:t>
            </a:r>
          </a:p>
          <a:p>
            <a:endParaRPr lang="en-US" dirty="0"/>
          </a:p>
          <a:p>
            <a:r>
              <a:rPr lang="en-US" dirty="0"/>
              <a:t>Rotary Family Health Days is our signature program. We promote healthy living and disease prevention by implementing a massive, annual campaign throughout Africa and India that provides comprehensive, free health care services to hundreds of thousands of people in underprivileged communities.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993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0"/>
            <a:ext cx="88757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89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79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 A. Bush</dc:creator>
  <cp:lastModifiedBy>Gerald A. Bush</cp:lastModifiedBy>
  <cp:revision>3</cp:revision>
  <dcterms:created xsi:type="dcterms:W3CDTF">2016-09-25T19:41:25Z</dcterms:created>
  <dcterms:modified xsi:type="dcterms:W3CDTF">2016-09-25T19:45:45Z</dcterms:modified>
</cp:coreProperties>
</file>