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327" r:id="rId3"/>
    <p:sldId id="278" r:id="rId4"/>
    <p:sldId id="272" r:id="rId5"/>
    <p:sldId id="274" r:id="rId6"/>
    <p:sldId id="273" r:id="rId7"/>
    <p:sldId id="282" r:id="rId8"/>
    <p:sldId id="279" r:id="rId9"/>
    <p:sldId id="280" r:id="rId10"/>
    <p:sldId id="281" r:id="rId11"/>
    <p:sldId id="262" r:id="rId12"/>
    <p:sldId id="263" r:id="rId13"/>
    <p:sldId id="269" r:id="rId14"/>
    <p:sldId id="270" r:id="rId15"/>
    <p:sldId id="271" r:id="rId16"/>
    <p:sldId id="285" r:id="rId17"/>
    <p:sldId id="286" r:id="rId18"/>
    <p:sldId id="287" r:id="rId19"/>
    <p:sldId id="302" r:id="rId20"/>
    <p:sldId id="290" r:id="rId21"/>
    <p:sldId id="288" r:id="rId22"/>
    <p:sldId id="289" r:id="rId23"/>
    <p:sldId id="291" r:id="rId24"/>
    <p:sldId id="293" r:id="rId25"/>
    <p:sldId id="294" r:id="rId26"/>
    <p:sldId id="295" r:id="rId27"/>
    <p:sldId id="296" r:id="rId28"/>
    <p:sldId id="297" r:id="rId29"/>
    <p:sldId id="298" r:id="rId30"/>
    <p:sldId id="300" r:id="rId31"/>
    <p:sldId id="328" r:id="rId32"/>
    <p:sldId id="299" r:id="rId33"/>
    <p:sldId id="301" r:id="rId34"/>
    <p:sldId id="306" r:id="rId35"/>
    <p:sldId id="312" r:id="rId36"/>
    <p:sldId id="311" r:id="rId37"/>
    <p:sldId id="305" r:id="rId38"/>
    <p:sldId id="329" r:id="rId39"/>
    <p:sldId id="307" r:id="rId40"/>
    <p:sldId id="314" r:id="rId41"/>
    <p:sldId id="313" r:id="rId42"/>
    <p:sldId id="315" r:id="rId43"/>
    <p:sldId id="310" r:id="rId44"/>
    <p:sldId id="316" r:id="rId45"/>
    <p:sldId id="317" r:id="rId46"/>
    <p:sldId id="319" r:id="rId47"/>
    <p:sldId id="318" r:id="rId48"/>
    <p:sldId id="303" r:id="rId49"/>
    <p:sldId id="304" r:id="rId50"/>
    <p:sldId id="320" r:id="rId51"/>
    <p:sldId id="321" r:id="rId52"/>
    <p:sldId id="322" r:id="rId53"/>
    <p:sldId id="323" r:id="rId54"/>
    <p:sldId id="324" r:id="rId55"/>
    <p:sldId id="325" r:id="rId56"/>
    <p:sldId id="266" r:id="rId57"/>
    <p:sldId id="330" r:id="rId58"/>
    <p:sldId id="283" r:id="rId59"/>
    <p:sldId id="28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36" autoAdjust="0"/>
    <p:restoredTop sz="94660"/>
  </p:normalViewPr>
  <p:slideViewPr>
    <p:cSldViewPr snapToGrid="0">
      <p:cViewPr varScale="1">
        <p:scale>
          <a:sx n="57" d="100"/>
          <a:sy n="57" d="100"/>
        </p:scale>
        <p:origin x="6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19D6-C665-4F82-9258-4ADC043B2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F04220-458F-451F-928E-4651B8169E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6DF63D-2FFD-40DA-A2E3-4303F8A961AF}"/>
              </a:ext>
            </a:extLst>
          </p:cNvPr>
          <p:cNvSpPr>
            <a:spLocks noGrp="1"/>
          </p:cNvSpPr>
          <p:nvPr>
            <p:ph type="dt" sz="half" idx="10"/>
          </p:nvPr>
        </p:nvSpPr>
        <p:spPr/>
        <p:txBody>
          <a:bodyPr/>
          <a:lstStyle/>
          <a:p>
            <a:fld id="{31E3C830-2EC2-4A00-B01A-F1895FA5E22E}" type="datetimeFigureOut">
              <a:rPr lang="en-US" smtClean="0"/>
              <a:t>3/24/2019</a:t>
            </a:fld>
            <a:endParaRPr lang="en-US" dirty="0"/>
          </a:p>
        </p:txBody>
      </p:sp>
      <p:sp>
        <p:nvSpPr>
          <p:cNvPr id="5" name="Footer Placeholder 4">
            <a:extLst>
              <a:ext uri="{FF2B5EF4-FFF2-40B4-BE49-F238E27FC236}">
                <a16:creationId xmlns:a16="http://schemas.microsoft.com/office/drawing/2014/main" id="{42C78A11-B3A6-46A4-BD28-E17BA67100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E69165-7798-45E0-A280-873C18F2D694}"/>
              </a:ext>
            </a:extLst>
          </p:cNvPr>
          <p:cNvSpPr>
            <a:spLocks noGrp="1"/>
          </p:cNvSpPr>
          <p:nvPr>
            <p:ph type="sldNum" sz="quarter" idx="12"/>
          </p:nvPr>
        </p:nvSpPr>
        <p:spPr/>
        <p:txBody>
          <a:bodyPr/>
          <a:lstStyle/>
          <a:p>
            <a:fld id="{84032341-7812-4960-8DD2-C0390D7A3828}" type="slidenum">
              <a:rPr lang="en-US" smtClean="0"/>
              <a:t>‹#›</a:t>
            </a:fld>
            <a:endParaRPr lang="en-US" dirty="0"/>
          </a:p>
        </p:txBody>
      </p:sp>
    </p:spTree>
    <p:extLst>
      <p:ext uri="{BB962C8B-B14F-4D97-AF65-F5344CB8AC3E}">
        <p14:creationId xmlns:p14="http://schemas.microsoft.com/office/powerpoint/2010/main" val="282946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F802-4FA0-48D0-BF30-3A275AA0B6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4A06CE-5EB3-4514-856C-EF0ECC33C0C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46F29-B40B-46CB-A51E-4772E62C18A7}"/>
              </a:ext>
            </a:extLst>
          </p:cNvPr>
          <p:cNvSpPr>
            <a:spLocks noGrp="1"/>
          </p:cNvSpPr>
          <p:nvPr>
            <p:ph type="dt" sz="half" idx="10"/>
          </p:nvPr>
        </p:nvSpPr>
        <p:spPr/>
        <p:txBody>
          <a:bodyPr/>
          <a:lstStyle/>
          <a:p>
            <a:fld id="{31E3C830-2EC2-4A00-B01A-F1895FA5E22E}" type="datetimeFigureOut">
              <a:rPr lang="en-US" smtClean="0"/>
              <a:t>3/24/2019</a:t>
            </a:fld>
            <a:endParaRPr lang="en-US" dirty="0"/>
          </a:p>
        </p:txBody>
      </p:sp>
      <p:sp>
        <p:nvSpPr>
          <p:cNvPr id="5" name="Footer Placeholder 4">
            <a:extLst>
              <a:ext uri="{FF2B5EF4-FFF2-40B4-BE49-F238E27FC236}">
                <a16:creationId xmlns:a16="http://schemas.microsoft.com/office/drawing/2014/main" id="{FB6E8F31-B59F-4E0E-BCEF-19EBF88FF0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B0667C-FDF1-4C3B-9B19-8AA884C51FBE}"/>
              </a:ext>
            </a:extLst>
          </p:cNvPr>
          <p:cNvSpPr>
            <a:spLocks noGrp="1"/>
          </p:cNvSpPr>
          <p:nvPr>
            <p:ph type="sldNum" sz="quarter" idx="12"/>
          </p:nvPr>
        </p:nvSpPr>
        <p:spPr/>
        <p:txBody>
          <a:bodyPr/>
          <a:lstStyle/>
          <a:p>
            <a:fld id="{84032341-7812-4960-8DD2-C0390D7A3828}" type="slidenum">
              <a:rPr lang="en-US" smtClean="0"/>
              <a:t>‹#›</a:t>
            </a:fld>
            <a:endParaRPr lang="en-US" dirty="0"/>
          </a:p>
        </p:txBody>
      </p:sp>
    </p:spTree>
    <p:extLst>
      <p:ext uri="{BB962C8B-B14F-4D97-AF65-F5344CB8AC3E}">
        <p14:creationId xmlns:p14="http://schemas.microsoft.com/office/powerpoint/2010/main" val="660697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B0AB76-585E-4DAE-84E2-D54F152A26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397ADA-F50E-4D1C-A148-C9FB29B066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D5BD8-530A-40EC-A84D-54EDF4165780}"/>
              </a:ext>
            </a:extLst>
          </p:cNvPr>
          <p:cNvSpPr>
            <a:spLocks noGrp="1"/>
          </p:cNvSpPr>
          <p:nvPr>
            <p:ph type="dt" sz="half" idx="10"/>
          </p:nvPr>
        </p:nvSpPr>
        <p:spPr/>
        <p:txBody>
          <a:bodyPr/>
          <a:lstStyle/>
          <a:p>
            <a:fld id="{31E3C830-2EC2-4A00-B01A-F1895FA5E22E}" type="datetimeFigureOut">
              <a:rPr lang="en-US" smtClean="0"/>
              <a:t>3/24/2019</a:t>
            </a:fld>
            <a:endParaRPr lang="en-US" dirty="0"/>
          </a:p>
        </p:txBody>
      </p:sp>
      <p:sp>
        <p:nvSpPr>
          <p:cNvPr id="5" name="Footer Placeholder 4">
            <a:extLst>
              <a:ext uri="{FF2B5EF4-FFF2-40B4-BE49-F238E27FC236}">
                <a16:creationId xmlns:a16="http://schemas.microsoft.com/office/drawing/2014/main" id="{BE1C4FD3-8304-4BCC-8C5A-65249BE759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27C0E3-232E-41F2-95B8-FCB7F72BD6F6}"/>
              </a:ext>
            </a:extLst>
          </p:cNvPr>
          <p:cNvSpPr>
            <a:spLocks noGrp="1"/>
          </p:cNvSpPr>
          <p:nvPr>
            <p:ph type="sldNum" sz="quarter" idx="12"/>
          </p:nvPr>
        </p:nvSpPr>
        <p:spPr/>
        <p:txBody>
          <a:bodyPr/>
          <a:lstStyle/>
          <a:p>
            <a:fld id="{84032341-7812-4960-8DD2-C0390D7A3828}" type="slidenum">
              <a:rPr lang="en-US" smtClean="0"/>
              <a:t>‹#›</a:t>
            </a:fld>
            <a:endParaRPr lang="en-US" dirty="0"/>
          </a:p>
        </p:txBody>
      </p:sp>
    </p:spTree>
    <p:extLst>
      <p:ext uri="{BB962C8B-B14F-4D97-AF65-F5344CB8AC3E}">
        <p14:creationId xmlns:p14="http://schemas.microsoft.com/office/powerpoint/2010/main" val="1946243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C90B-172A-4D0D-AFDB-8E1240BC1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19597-ACC7-49D5-A71B-1A4DA925E1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0534A-E669-4A84-B072-FAE1D0DF4258}"/>
              </a:ext>
            </a:extLst>
          </p:cNvPr>
          <p:cNvSpPr>
            <a:spLocks noGrp="1"/>
          </p:cNvSpPr>
          <p:nvPr>
            <p:ph type="dt" sz="half" idx="10"/>
          </p:nvPr>
        </p:nvSpPr>
        <p:spPr/>
        <p:txBody>
          <a:bodyPr/>
          <a:lstStyle/>
          <a:p>
            <a:fld id="{31E3C830-2EC2-4A00-B01A-F1895FA5E22E}" type="datetimeFigureOut">
              <a:rPr lang="en-US" smtClean="0"/>
              <a:t>3/24/2019</a:t>
            </a:fld>
            <a:endParaRPr lang="en-US" dirty="0"/>
          </a:p>
        </p:txBody>
      </p:sp>
      <p:sp>
        <p:nvSpPr>
          <p:cNvPr id="5" name="Footer Placeholder 4">
            <a:extLst>
              <a:ext uri="{FF2B5EF4-FFF2-40B4-BE49-F238E27FC236}">
                <a16:creationId xmlns:a16="http://schemas.microsoft.com/office/drawing/2014/main" id="{6BC75BCE-14F1-4990-A5AF-96A3934D49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19F08D-DF26-4B39-976B-1B32E95D1539}"/>
              </a:ext>
            </a:extLst>
          </p:cNvPr>
          <p:cNvSpPr>
            <a:spLocks noGrp="1"/>
          </p:cNvSpPr>
          <p:nvPr>
            <p:ph type="sldNum" sz="quarter" idx="12"/>
          </p:nvPr>
        </p:nvSpPr>
        <p:spPr/>
        <p:txBody>
          <a:bodyPr/>
          <a:lstStyle/>
          <a:p>
            <a:fld id="{84032341-7812-4960-8DD2-C0390D7A3828}" type="slidenum">
              <a:rPr lang="en-US" smtClean="0"/>
              <a:t>‹#›</a:t>
            </a:fld>
            <a:endParaRPr lang="en-US" dirty="0"/>
          </a:p>
        </p:txBody>
      </p:sp>
    </p:spTree>
    <p:extLst>
      <p:ext uri="{BB962C8B-B14F-4D97-AF65-F5344CB8AC3E}">
        <p14:creationId xmlns:p14="http://schemas.microsoft.com/office/powerpoint/2010/main" val="99424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BE1F1-DA08-443E-A9F3-3149E9EBDC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C86B1B-20DE-4937-B6F8-ACD6454F7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CF7C28-9FE9-48E1-AF3B-F43B2398C134}"/>
              </a:ext>
            </a:extLst>
          </p:cNvPr>
          <p:cNvSpPr>
            <a:spLocks noGrp="1"/>
          </p:cNvSpPr>
          <p:nvPr>
            <p:ph type="dt" sz="half" idx="10"/>
          </p:nvPr>
        </p:nvSpPr>
        <p:spPr/>
        <p:txBody>
          <a:bodyPr/>
          <a:lstStyle/>
          <a:p>
            <a:fld id="{31E3C830-2EC2-4A00-B01A-F1895FA5E22E}" type="datetimeFigureOut">
              <a:rPr lang="en-US" smtClean="0"/>
              <a:t>3/24/2019</a:t>
            </a:fld>
            <a:endParaRPr lang="en-US" dirty="0"/>
          </a:p>
        </p:txBody>
      </p:sp>
      <p:sp>
        <p:nvSpPr>
          <p:cNvPr id="5" name="Footer Placeholder 4">
            <a:extLst>
              <a:ext uri="{FF2B5EF4-FFF2-40B4-BE49-F238E27FC236}">
                <a16:creationId xmlns:a16="http://schemas.microsoft.com/office/drawing/2014/main" id="{C020C3D7-17BD-4CC6-99EC-BCF3DB0E6C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7DDC04-8041-4273-A475-1483CB2D65BA}"/>
              </a:ext>
            </a:extLst>
          </p:cNvPr>
          <p:cNvSpPr>
            <a:spLocks noGrp="1"/>
          </p:cNvSpPr>
          <p:nvPr>
            <p:ph type="sldNum" sz="quarter" idx="12"/>
          </p:nvPr>
        </p:nvSpPr>
        <p:spPr/>
        <p:txBody>
          <a:bodyPr/>
          <a:lstStyle/>
          <a:p>
            <a:fld id="{84032341-7812-4960-8DD2-C0390D7A3828}" type="slidenum">
              <a:rPr lang="en-US" smtClean="0"/>
              <a:t>‹#›</a:t>
            </a:fld>
            <a:endParaRPr lang="en-US" dirty="0"/>
          </a:p>
        </p:txBody>
      </p:sp>
    </p:spTree>
    <p:extLst>
      <p:ext uri="{BB962C8B-B14F-4D97-AF65-F5344CB8AC3E}">
        <p14:creationId xmlns:p14="http://schemas.microsoft.com/office/powerpoint/2010/main" val="785278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78DA-AD0F-4BE3-936E-4A10DE669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805849-8ED2-48EC-9FF4-554481662C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014316-C433-46D1-A41D-81AE604AA8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1DFDD2-6198-4357-9D44-86766C136DC8}"/>
              </a:ext>
            </a:extLst>
          </p:cNvPr>
          <p:cNvSpPr>
            <a:spLocks noGrp="1"/>
          </p:cNvSpPr>
          <p:nvPr>
            <p:ph type="dt" sz="half" idx="10"/>
          </p:nvPr>
        </p:nvSpPr>
        <p:spPr/>
        <p:txBody>
          <a:bodyPr/>
          <a:lstStyle/>
          <a:p>
            <a:fld id="{31E3C830-2EC2-4A00-B01A-F1895FA5E22E}" type="datetimeFigureOut">
              <a:rPr lang="en-US" smtClean="0"/>
              <a:t>3/24/2019</a:t>
            </a:fld>
            <a:endParaRPr lang="en-US" dirty="0"/>
          </a:p>
        </p:txBody>
      </p:sp>
      <p:sp>
        <p:nvSpPr>
          <p:cNvPr id="6" name="Footer Placeholder 5">
            <a:extLst>
              <a:ext uri="{FF2B5EF4-FFF2-40B4-BE49-F238E27FC236}">
                <a16:creationId xmlns:a16="http://schemas.microsoft.com/office/drawing/2014/main" id="{2B08E462-5765-4001-9CC6-B8441C50FB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F34022-9587-46D5-827F-F508662F7DFF}"/>
              </a:ext>
            </a:extLst>
          </p:cNvPr>
          <p:cNvSpPr>
            <a:spLocks noGrp="1"/>
          </p:cNvSpPr>
          <p:nvPr>
            <p:ph type="sldNum" sz="quarter" idx="12"/>
          </p:nvPr>
        </p:nvSpPr>
        <p:spPr/>
        <p:txBody>
          <a:bodyPr/>
          <a:lstStyle/>
          <a:p>
            <a:fld id="{84032341-7812-4960-8DD2-C0390D7A3828}" type="slidenum">
              <a:rPr lang="en-US" smtClean="0"/>
              <a:t>‹#›</a:t>
            </a:fld>
            <a:endParaRPr lang="en-US" dirty="0"/>
          </a:p>
        </p:txBody>
      </p:sp>
    </p:spTree>
    <p:extLst>
      <p:ext uri="{BB962C8B-B14F-4D97-AF65-F5344CB8AC3E}">
        <p14:creationId xmlns:p14="http://schemas.microsoft.com/office/powerpoint/2010/main" val="333794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54FB-FEB3-4D26-9BDA-750C18757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3D4AC9-8FD3-4211-A5F2-C5A0717D77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B4ED84-E096-48C8-8642-8EE37BECD5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BD3453-A6F7-4128-A123-2C908BAD4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95745C-2C5F-4579-BA27-CCED476F40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5278A1-BA0A-4C4E-913F-24F40D3AC1C1}"/>
              </a:ext>
            </a:extLst>
          </p:cNvPr>
          <p:cNvSpPr>
            <a:spLocks noGrp="1"/>
          </p:cNvSpPr>
          <p:nvPr>
            <p:ph type="dt" sz="half" idx="10"/>
          </p:nvPr>
        </p:nvSpPr>
        <p:spPr/>
        <p:txBody>
          <a:bodyPr/>
          <a:lstStyle/>
          <a:p>
            <a:fld id="{31E3C830-2EC2-4A00-B01A-F1895FA5E22E}" type="datetimeFigureOut">
              <a:rPr lang="en-US" smtClean="0"/>
              <a:t>3/24/2019</a:t>
            </a:fld>
            <a:endParaRPr lang="en-US" dirty="0"/>
          </a:p>
        </p:txBody>
      </p:sp>
      <p:sp>
        <p:nvSpPr>
          <p:cNvPr id="8" name="Footer Placeholder 7">
            <a:extLst>
              <a:ext uri="{FF2B5EF4-FFF2-40B4-BE49-F238E27FC236}">
                <a16:creationId xmlns:a16="http://schemas.microsoft.com/office/drawing/2014/main" id="{28BE0EE7-0F51-4CA1-A4C7-52C1AE81737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5F1CB94-FFEB-42C8-8DD8-223C2A645382}"/>
              </a:ext>
            </a:extLst>
          </p:cNvPr>
          <p:cNvSpPr>
            <a:spLocks noGrp="1"/>
          </p:cNvSpPr>
          <p:nvPr>
            <p:ph type="sldNum" sz="quarter" idx="12"/>
          </p:nvPr>
        </p:nvSpPr>
        <p:spPr/>
        <p:txBody>
          <a:bodyPr/>
          <a:lstStyle/>
          <a:p>
            <a:fld id="{84032341-7812-4960-8DD2-C0390D7A3828}" type="slidenum">
              <a:rPr lang="en-US" smtClean="0"/>
              <a:t>‹#›</a:t>
            </a:fld>
            <a:endParaRPr lang="en-US" dirty="0"/>
          </a:p>
        </p:txBody>
      </p:sp>
    </p:spTree>
    <p:extLst>
      <p:ext uri="{BB962C8B-B14F-4D97-AF65-F5344CB8AC3E}">
        <p14:creationId xmlns:p14="http://schemas.microsoft.com/office/powerpoint/2010/main" val="370185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53C4-BFB6-4C11-8AD6-161C69ED09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72CDFF-019A-41B9-BEC3-5191CCD05CE6}"/>
              </a:ext>
            </a:extLst>
          </p:cNvPr>
          <p:cNvSpPr>
            <a:spLocks noGrp="1"/>
          </p:cNvSpPr>
          <p:nvPr>
            <p:ph type="dt" sz="half" idx="10"/>
          </p:nvPr>
        </p:nvSpPr>
        <p:spPr/>
        <p:txBody>
          <a:bodyPr/>
          <a:lstStyle/>
          <a:p>
            <a:fld id="{31E3C830-2EC2-4A00-B01A-F1895FA5E22E}" type="datetimeFigureOut">
              <a:rPr lang="en-US" smtClean="0"/>
              <a:t>3/24/2019</a:t>
            </a:fld>
            <a:endParaRPr lang="en-US" dirty="0"/>
          </a:p>
        </p:txBody>
      </p:sp>
      <p:sp>
        <p:nvSpPr>
          <p:cNvPr id="4" name="Footer Placeholder 3">
            <a:extLst>
              <a:ext uri="{FF2B5EF4-FFF2-40B4-BE49-F238E27FC236}">
                <a16:creationId xmlns:a16="http://schemas.microsoft.com/office/drawing/2014/main" id="{1005A33D-E004-4CA9-8867-F5CAB6E937D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4D4DDF7-31DC-41E0-91D3-86EF19722B7E}"/>
              </a:ext>
            </a:extLst>
          </p:cNvPr>
          <p:cNvSpPr>
            <a:spLocks noGrp="1"/>
          </p:cNvSpPr>
          <p:nvPr>
            <p:ph type="sldNum" sz="quarter" idx="12"/>
          </p:nvPr>
        </p:nvSpPr>
        <p:spPr/>
        <p:txBody>
          <a:bodyPr/>
          <a:lstStyle/>
          <a:p>
            <a:fld id="{84032341-7812-4960-8DD2-C0390D7A3828}" type="slidenum">
              <a:rPr lang="en-US" smtClean="0"/>
              <a:t>‹#›</a:t>
            </a:fld>
            <a:endParaRPr lang="en-US" dirty="0"/>
          </a:p>
        </p:txBody>
      </p:sp>
    </p:spTree>
    <p:extLst>
      <p:ext uri="{BB962C8B-B14F-4D97-AF65-F5344CB8AC3E}">
        <p14:creationId xmlns:p14="http://schemas.microsoft.com/office/powerpoint/2010/main" val="2635228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5C76BC-E55D-40AD-8E6B-65622F4F2446}"/>
              </a:ext>
            </a:extLst>
          </p:cNvPr>
          <p:cNvSpPr>
            <a:spLocks noGrp="1"/>
          </p:cNvSpPr>
          <p:nvPr>
            <p:ph type="dt" sz="half" idx="10"/>
          </p:nvPr>
        </p:nvSpPr>
        <p:spPr/>
        <p:txBody>
          <a:bodyPr/>
          <a:lstStyle/>
          <a:p>
            <a:fld id="{31E3C830-2EC2-4A00-B01A-F1895FA5E22E}" type="datetimeFigureOut">
              <a:rPr lang="en-US" smtClean="0"/>
              <a:t>3/24/2019</a:t>
            </a:fld>
            <a:endParaRPr lang="en-US" dirty="0"/>
          </a:p>
        </p:txBody>
      </p:sp>
      <p:sp>
        <p:nvSpPr>
          <p:cNvPr id="3" name="Footer Placeholder 2">
            <a:extLst>
              <a:ext uri="{FF2B5EF4-FFF2-40B4-BE49-F238E27FC236}">
                <a16:creationId xmlns:a16="http://schemas.microsoft.com/office/drawing/2014/main" id="{897DB01D-B93A-4781-B64E-9F291D5B34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3A4984-1B93-41A3-8742-1F38112E6712}"/>
              </a:ext>
            </a:extLst>
          </p:cNvPr>
          <p:cNvSpPr>
            <a:spLocks noGrp="1"/>
          </p:cNvSpPr>
          <p:nvPr>
            <p:ph type="sldNum" sz="quarter" idx="12"/>
          </p:nvPr>
        </p:nvSpPr>
        <p:spPr/>
        <p:txBody>
          <a:bodyPr/>
          <a:lstStyle/>
          <a:p>
            <a:fld id="{84032341-7812-4960-8DD2-C0390D7A3828}" type="slidenum">
              <a:rPr lang="en-US" smtClean="0"/>
              <a:t>‹#›</a:t>
            </a:fld>
            <a:endParaRPr lang="en-US" dirty="0"/>
          </a:p>
        </p:txBody>
      </p:sp>
    </p:spTree>
    <p:extLst>
      <p:ext uri="{BB962C8B-B14F-4D97-AF65-F5344CB8AC3E}">
        <p14:creationId xmlns:p14="http://schemas.microsoft.com/office/powerpoint/2010/main" val="234164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0EB2-4898-4B34-8844-EA1826EFC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4D4F42-64FD-4E07-99CE-1C9045B811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29A425-6770-4E80-9E02-08111DC98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60B42A-1F4E-4F01-AC25-42F38F0DD1A3}"/>
              </a:ext>
            </a:extLst>
          </p:cNvPr>
          <p:cNvSpPr>
            <a:spLocks noGrp="1"/>
          </p:cNvSpPr>
          <p:nvPr>
            <p:ph type="dt" sz="half" idx="10"/>
          </p:nvPr>
        </p:nvSpPr>
        <p:spPr/>
        <p:txBody>
          <a:bodyPr/>
          <a:lstStyle/>
          <a:p>
            <a:fld id="{31E3C830-2EC2-4A00-B01A-F1895FA5E22E}" type="datetimeFigureOut">
              <a:rPr lang="en-US" smtClean="0"/>
              <a:t>3/24/2019</a:t>
            </a:fld>
            <a:endParaRPr lang="en-US" dirty="0"/>
          </a:p>
        </p:txBody>
      </p:sp>
      <p:sp>
        <p:nvSpPr>
          <p:cNvPr id="6" name="Footer Placeholder 5">
            <a:extLst>
              <a:ext uri="{FF2B5EF4-FFF2-40B4-BE49-F238E27FC236}">
                <a16:creationId xmlns:a16="http://schemas.microsoft.com/office/drawing/2014/main" id="{B71B41C5-C658-4B06-BC26-3E5D6F1337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92D8766-0D70-4D7E-8FEA-9FF545A5E89E}"/>
              </a:ext>
            </a:extLst>
          </p:cNvPr>
          <p:cNvSpPr>
            <a:spLocks noGrp="1"/>
          </p:cNvSpPr>
          <p:nvPr>
            <p:ph type="sldNum" sz="quarter" idx="12"/>
          </p:nvPr>
        </p:nvSpPr>
        <p:spPr/>
        <p:txBody>
          <a:bodyPr/>
          <a:lstStyle/>
          <a:p>
            <a:fld id="{84032341-7812-4960-8DD2-C0390D7A3828}" type="slidenum">
              <a:rPr lang="en-US" smtClean="0"/>
              <a:t>‹#›</a:t>
            </a:fld>
            <a:endParaRPr lang="en-US" dirty="0"/>
          </a:p>
        </p:txBody>
      </p:sp>
    </p:spTree>
    <p:extLst>
      <p:ext uri="{BB962C8B-B14F-4D97-AF65-F5344CB8AC3E}">
        <p14:creationId xmlns:p14="http://schemas.microsoft.com/office/powerpoint/2010/main" val="107335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BEB4-C266-4A19-98CC-BEA68A45E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531251-56F1-4D08-97D5-E14BD24D2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4F201F6-43B1-453A-A2CA-7EB1874AA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AD5F55-C4C1-42E1-9F43-CE7DBC4C73D0}"/>
              </a:ext>
            </a:extLst>
          </p:cNvPr>
          <p:cNvSpPr>
            <a:spLocks noGrp="1"/>
          </p:cNvSpPr>
          <p:nvPr>
            <p:ph type="dt" sz="half" idx="10"/>
          </p:nvPr>
        </p:nvSpPr>
        <p:spPr/>
        <p:txBody>
          <a:bodyPr/>
          <a:lstStyle/>
          <a:p>
            <a:fld id="{31E3C830-2EC2-4A00-B01A-F1895FA5E22E}" type="datetimeFigureOut">
              <a:rPr lang="en-US" smtClean="0"/>
              <a:t>3/24/2019</a:t>
            </a:fld>
            <a:endParaRPr lang="en-US" dirty="0"/>
          </a:p>
        </p:txBody>
      </p:sp>
      <p:sp>
        <p:nvSpPr>
          <p:cNvPr id="6" name="Footer Placeholder 5">
            <a:extLst>
              <a:ext uri="{FF2B5EF4-FFF2-40B4-BE49-F238E27FC236}">
                <a16:creationId xmlns:a16="http://schemas.microsoft.com/office/drawing/2014/main" id="{2AB6C1CF-4198-4388-8702-602B6F211E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463E03-1575-4B16-AC1A-F639EEE6359E}"/>
              </a:ext>
            </a:extLst>
          </p:cNvPr>
          <p:cNvSpPr>
            <a:spLocks noGrp="1"/>
          </p:cNvSpPr>
          <p:nvPr>
            <p:ph type="sldNum" sz="quarter" idx="12"/>
          </p:nvPr>
        </p:nvSpPr>
        <p:spPr/>
        <p:txBody>
          <a:bodyPr/>
          <a:lstStyle/>
          <a:p>
            <a:fld id="{84032341-7812-4960-8DD2-C0390D7A3828}" type="slidenum">
              <a:rPr lang="en-US" smtClean="0"/>
              <a:t>‹#›</a:t>
            </a:fld>
            <a:endParaRPr lang="en-US" dirty="0"/>
          </a:p>
        </p:txBody>
      </p:sp>
    </p:spTree>
    <p:extLst>
      <p:ext uri="{BB962C8B-B14F-4D97-AF65-F5344CB8AC3E}">
        <p14:creationId xmlns:p14="http://schemas.microsoft.com/office/powerpoint/2010/main" val="2455047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5590F-B294-46F8-A5B7-F79E31B481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5565E8-3AA3-42F5-943A-1186CC7D2E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5DDEE-2868-4270-BA2D-7FC52F5E1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3C830-2EC2-4A00-B01A-F1895FA5E22E}" type="datetimeFigureOut">
              <a:rPr lang="en-US" smtClean="0"/>
              <a:t>3/24/2019</a:t>
            </a:fld>
            <a:endParaRPr lang="en-US" dirty="0"/>
          </a:p>
        </p:txBody>
      </p:sp>
      <p:sp>
        <p:nvSpPr>
          <p:cNvPr id="5" name="Footer Placeholder 4">
            <a:extLst>
              <a:ext uri="{FF2B5EF4-FFF2-40B4-BE49-F238E27FC236}">
                <a16:creationId xmlns:a16="http://schemas.microsoft.com/office/drawing/2014/main" id="{E54244EE-F5A3-4A2B-B6D0-412B6870C5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47FD053-28E5-4E46-A862-E50446D7B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32341-7812-4960-8DD2-C0390D7A3828}" type="slidenum">
              <a:rPr lang="en-US" smtClean="0"/>
              <a:t>‹#›</a:t>
            </a:fld>
            <a:endParaRPr lang="en-US" dirty="0"/>
          </a:p>
        </p:txBody>
      </p:sp>
    </p:spTree>
    <p:extLst>
      <p:ext uri="{BB962C8B-B14F-4D97-AF65-F5344CB8AC3E}">
        <p14:creationId xmlns:p14="http://schemas.microsoft.com/office/powerpoint/2010/main" val="3385237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jpg"/><Relationship Id="rId5" Type="http://schemas.openxmlformats.org/officeDocument/2006/relationships/image" Target="../media/image10.jp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jp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1.jpg"/><Relationship Id="rId5" Type="http://schemas.openxmlformats.org/officeDocument/2006/relationships/image" Target="../media/image4.JP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1.jpg"/><Relationship Id="rId5" Type="http://schemas.openxmlformats.org/officeDocument/2006/relationships/image" Target="../media/image55.jpg"/><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jp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1.jp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6.jpeg"/><Relationship Id="rId5" Type="http://schemas.openxmlformats.org/officeDocument/2006/relationships/image" Target="../media/image1.jpg"/><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1.jpg"/><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1.jpg"/><Relationship Id="rId5" Type="http://schemas.openxmlformats.org/officeDocument/2006/relationships/image" Target="../media/image8.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81A2AF-40DA-4D6A-987E-FC83CAA67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7890" y="161269"/>
            <a:ext cx="6965623" cy="2739587"/>
          </a:xfrm>
          <a:prstGeom prst="rect">
            <a:avLst/>
          </a:prstGeom>
        </p:spPr>
      </p:pic>
      <p:sp>
        <p:nvSpPr>
          <p:cNvPr id="3" name="Rectangle 2">
            <a:extLst>
              <a:ext uri="{FF2B5EF4-FFF2-40B4-BE49-F238E27FC236}">
                <a16:creationId xmlns:a16="http://schemas.microsoft.com/office/drawing/2014/main" id="{361647BC-BD99-4732-B45F-CB1166E1B31B}"/>
              </a:ext>
            </a:extLst>
          </p:cNvPr>
          <p:cNvSpPr/>
          <p:nvPr/>
        </p:nvSpPr>
        <p:spPr>
          <a:xfrm>
            <a:off x="1726432" y="3265355"/>
            <a:ext cx="6965623" cy="3416320"/>
          </a:xfrm>
          <a:prstGeom prst="rect">
            <a:avLst/>
          </a:prstGeom>
        </p:spPr>
        <p:txBody>
          <a:bodyPr wrap="square">
            <a:spAutoFit/>
          </a:bodyPr>
          <a:lstStyle/>
          <a:p>
            <a:pPr algn="ctr"/>
            <a:r>
              <a:rPr lang="en-US" sz="3600" dirty="0"/>
              <a:t>Department of Children and Family Services (DFCS) Foster Children Playground</a:t>
            </a:r>
          </a:p>
          <a:p>
            <a:pPr algn="ctr"/>
            <a:endParaRPr lang="en-US" sz="3600" dirty="0"/>
          </a:p>
          <a:p>
            <a:pPr algn="ctr"/>
            <a:r>
              <a:rPr lang="en-US" sz="3600" dirty="0"/>
              <a:t>March 8, 2019</a:t>
            </a:r>
          </a:p>
          <a:p>
            <a:pPr algn="ctr"/>
            <a:r>
              <a:rPr lang="en-US" sz="3600" dirty="0"/>
              <a:t>Updated March 24, 2019</a:t>
            </a:r>
          </a:p>
        </p:txBody>
      </p:sp>
      <p:pic>
        <p:nvPicPr>
          <p:cNvPr id="4" name="Audio 3">
            <a:hlinkClick r:id="" action="ppaction://media"/>
            <a:extLst>
              <a:ext uri="{FF2B5EF4-FFF2-40B4-BE49-F238E27FC236}">
                <a16:creationId xmlns:a16="http://schemas.microsoft.com/office/drawing/2014/main" id="{C6E28A38-F76A-4EB5-8030-88A5FA7997C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44339342"/>
      </p:ext>
    </p:extLst>
  </p:cSld>
  <p:clrMapOvr>
    <a:masterClrMapping/>
  </p:clrMapOvr>
  <p:transition spd="slow" advTm="763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F70D5-E598-4813-9843-D8C78D56B94B}"/>
              </a:ext>
            </a:extLst>
          </p:cNvPr>
          <p:cNvSpPr>
            <a:spLocks noGrp="1"/>
          </p:cNvSpPr>
          <p:nvPr>
            <p:ph type="title"/>
          </p:nvPr>
        </p:nvSpPr>
        <p:spPr>
          <a:xfrm>
            <a:off x="3364624" y="669817"/>
            <a:ext cx="8230914" cy="1116834"/>
          </a:xfrm>
        </p:spPr>
        <p:txBody>
          <a:bodyPr>
            <a:normAutofit fontScale="90000"/>
          </a:bodyPr>
          <a:lstStyle/>
          <a:p>
            <a:r>
              <a:rPr lang="en-US" dirty="0"/>
              <a:t>Finished pad.  The land slopes from left to right so the water will flow underneath the playground through the pipe.</a:t>
            </a:r>
          </a:p>
        </p:txBody>
      </p:sp>
      <p:pic>
        <p:nvPicPr>
          <p:cNvPr id="4" name="Picture 2" descr="IMG_2656.JPG">
            <a:extLst>
              <a:ext uri="{FF2B5EF4-FFF2-40B4-BE49-F238E27FC236}">
                <a16:creationId xmlns:a16="http://schemas.microsoft.com/office/drawing/2014/main" id="{B2D1F1C8-77F6-445B-8036-77D4769EC26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rot="-10800000">
            <a:off x="3714750" y="2616308"/>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76BC69C-5392-4D40-95FA-ED8A86AFA5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6" name="Audio 5">
            <a:hlinkClick r:id="" action="ppaction://media"/>
            <a:extLst>
              <a:ext uri="{FF2B5EF4-FFF2-40B4-BE49-F238E27FC236}">
                <a16:creationId xmlns:a16="http://schemas.microsoft.com/office/drawing/2014/main" id="{857E84A1-898D-4D3A-97F3-69BA2AD5DC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9533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119">
        <p15:prstTrans prst="wind"/>
      </p:transition>
    </mc:Choice>
    <mc:Fallback xmlns="">
      <p:transition spd="slow" advTm="3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C58E-3057-4CB7-A97C-970DC35A0849}"/>
              </a:ext>
            </a:extLst>
          </p:cNvPr>
          <p:cNvSpPr>
            <a:spLocks noGrp="1"/>
          </p:cNvSpPr>
          <p:nvPr>
            <p:ph type="title"/>
          </p:nvPr>
        </p:nvSpPr>
        <p:spPr>
          <a:xfrm>
            <a:off x="3379304" y="308113"/>
            <a:ext cx="7573618" cy="1013791"/>
          </a:xfrm>
        </p:spPr>
        <p:txBody>
          <a:bodyPr>
            <a:normAutofit/>
          </a:bodyPr>
          <a:lstStyle/>
          <a:p>
            <a:r>
              <a:rPr lang="en-US" dirty="0"/>
              <a:t>Prepared playground pad.</a:t>
            </a:r>
          </a:p>
        </p:txBody>
      </p:sp>
      <p:pic>
        <p:nvPicPr>
          <p:cNvPr id="5" name="Content Placeholder 4">
            <a:extLst>
              <a:ext uri="{FF2B5EF4-FFF2-40B4-BE49-F238E27FC236}">
                <a16:creationId xmlns:a16="http://schemas.microsoft.com/office/drawing/2014/main" id="{91A91B30-A57A-4E40-AEDD-CD6EF8C2165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6" name="Picture 5">
            <a:extLst>
              <a:ext uri="{FF2B5EF4-FFF2-40B4-BE49-F238E27FC236}">
                <a16:creationId xmlns:a16="http://schemas.microsoft.com/office/drawing/2014/main" id="{3116BA3E-F12D-4322-8A94-36BB86008F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4" name="Audio 3">
            <a:hlinkClick r:id="" action="ppaction://media"/>
            <a:extLst>
              <a:ext uri="{FF2B5EF4-FFF2-40B4-BE49-F238E27FC236}">
                <a16:creationId xmlns:a16="http://schemas.microsoft.com/office/drawing/2014/main" id="{A9E5F1D3-C73A-4E03-AC3D-83A19BF72D3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03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8704">
        <p15:prstTrans prst="fallOver"/>
      </p:transition>
    </mc:Choice>
    <mc:Fallback xmlns="">
      <p:transition spd="slow" advTm="87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125E-B336-42BC-93A3-31C16408E4DE}"/>
              </a:ext>
            </a:extLst>
          </p:cNvPr>
          <p:cNvSpPr>
            <a:spLocks noGrp="1"/>
          </p:cNvSpPr>
          <p:nvPr>
            <p:ph type="title"/>
          </p:nvPr>
        </p:nvSpPr>
        <p:spPr>
          <a:xfrm>
            <a:off x="3319670" y="365126"/>
            <a:ext cx="8034130" cy="1228234"/>
          </a:xfrm>
        </p:spPr>
        <p:txBody>
          <a:bodyPr>
            <a:normAutofit fontScale="90000"/>
          </a:bodyPr>
          <a:lstStyle/>
          <a:p>
            <a:r>
              <a:rPr lang="en-US" dirty="0"/>
              <a:t>Proposed playground pad with entrance way.</a:t>
            </a:r>
          </a:p>
        </p:txBody>
      </p:sp>
      <p:pic>
        <p:nvPicPr>
          <p:cNvPr id="5" name="Content Placeholder 4">
            <a:extLst>
              <a:ext uri="{FF2B5EF4-FFF2-40B4-BE49-F238E27FC236}">
                <a16:creationId xmlns:a16="http://schemas.microsoft.com/office/drawing/2014/main" id="{D60909F6-7881-456D-99CB-842F5A20352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6" name="Picture 5">
            <a:extLst>
              <a:ext uri="{FF2B5EF4-FFF2-40B4-BE49-F238E27FC236}">
                <a16:creationId xmlns:a16="http://schemas.microsoft.com/office/drawing/2014/main" id="{EC66D999-2C90-4B1E-B709-21346B082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4" name="Audio 3">
            <a:hlinkClick r:id="" action="ppaction://media"/>
            <a:extLst>
              <a:ext uri="{FF2B5EF4-FFF2-40B4-BE49-F238E27FC236}">
                <a16:creationId xmlns:a16="http://schemas.microsoft.com/office/drawing/2014/main" id="{7F6170D5-08DE-48CC-90FA-402C130AA6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7218027"/>
      </p:ext>
    </p:extLst>
  </p:cSld>
  <p:clrMapOvr>
    <a:masterClrMapping/>
  </p:clrMapOvr>
  <mc:AlternateContent xmlns:mc="http://schemas.openxmlformats.org/markup-compatibility/2006" xmlns:p14="http://schemas.microsoft.com/office/powerpoint/2010/main">
    <mc:Choice Requires="p14">
      <p:transition p14:dur="0" advTm="5585"/>
    </mc:Choice>
    <mc:Fallback xmlns="">
      <p:transition advTm="5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818A-FE00-43DD-A26C-15FF920C9689}"/>
              </a:ext>
            </a:extLst>
          </p:cNvPr>
          <p:cNvSpPr>
            <a:spLocks noGrp="1"/>
          </p:cNvSpPr>
          <p:nvPr>
            <p:ph type="title"/>
          </p:nvPr>
        </p:nvSpPr>
        <p:spPr>
          <a:xfrm>
            <a:off x="3240157" y="365125"/>
            <a:ext cx="8113643" cy="1314588"/>
          </a:xfrm>
        </p:spPr>
        <p:txBody>
          <a:bodyPr>
            <a:normAutofit fontScale="90000"/>
          </a:bodyPr>
          <a:lstStyle/>
          <a:p>
            <a:r>
              <a:rPr lang="en-US" dirty="0"/>
              <a:t>Newspaper Article detailing the collaborative work the club is doing on the playground. “Times Georgian- March 2, 2019.”</a:t>
            </a:r>
          </a:p>
        </p:txBody>
      </p:sp>
      <p:pic>
        <p:nvPicPr>
          <p:cNvPr id="5" name="Content Placeholder 4">
            <a:extLst>
              <a:ext uri="{FF2B5EF4-FFF2-40B4-BE49-F238E27FC236}">
                <a16:creationId xmlns:a16="http://schemas.microsoft.com/office/drawing/2014/main" id="{37FC15C4-727A-4FF0-87DE-6D00073FA3B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10800000">
            <a:off x="1818861" y="2075955"/>
            <a:ext cx="8701993" cy="4416911"/>
          </a:xfrm>
        </p:spPr>
      </p:pic>
      <p:pic>
        <p:nvPicPr>
          <p:cNvPr id="6" name="Picture 5">
            <a:extLst>
              <a:ext uri="{FF2B5EF4-FFF2-40B4-BE49-F238E27FC236}">
                <a16:creationId xmlns:a16="http://schemas.microsoft.com/office/drawing/2014/main" id="{95F656DC-0457-441E-AFAC-DD7ADBBEBD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4" name="Audio 3">
            <a:hlinkClick r:id="" action="ppaction://media"/>
            <a:extLst>
              <a:ext uri="{FF2B5EF4-FFF2-40B4-BE49-F238E27FC236}">
                <a16:creationId xmlns:a16="http://schemas.microsoft.com/office/drawing/2014/main" id="{44DFAA25-46EE-4D06-A561-23DDFBAB93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04326027"/>
      </p:ext>
    </p:extLst>
  </p:cSld>
  <p:clrMapOvr>
    <a:masterClrMapping/>
  </p:clrMapOvr>
  <mc:AlternateContent xmlns:mc="http://schemas.openxmlformats.org/markup-compatibility/2006" xmlns:p14="http://schemas.microsoft.com/office/powerpoint/2010/main">
    <mc:Choice Requires="p14">
      <p:transition p14:dur="0" advTm="10925"/>
    </mc:Choice>
    <mc:Fallback xmlns="">
      <p:transition advTm="10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BE2F3-210C-4785-BBD1-48AE2B717EDB}"/>
              </a:ext>
            </a:extLst>
          </p:cNvPr>
          <p:cNvSpPr>
            <a:spLocks noGrp="1"/>
          </p:cNvSpPr>
          <p:nvPr>
            <p:ph type="title"/>
          </p:nvPr>
        </p:nvSpPr>
        <p:spPr>
          <a:xfrm>
            <a:off x="3548270" y="99391"/>
            <a:ext cx="7805530" cy="1639957"/>
          </a:xfrm>
        </p:spPr>
        <p:txBody>
          <a:bodyPr>
            <a:normAutofit fontScale="90000"/>
          </a:bodyPr>
          <a:lstStyle/>
          <a:p>
            <a:r>
              <a:rPr lang="en-US" dirty="0"/>
              <a:t>Specific mention of Rotary and the playground</a:t>
            </a:r>
            <a:br>
              <a:rPr lang="en-US" dirty="0"/>
            </a:br>
            <a:r>
              <a:rPr lang="en-US" dirty="0"/>
              <a:t>Times Georgian-March 2, 2019</a:t>
            </a:r>
          </a:p>
        </p:txBody>
      </p:sp>
      <p:pic>
        <p:nvPicPr>
          <p:cNvPr id="5" name="Content Placeholder 4">
            <a:extLst>
              <a:ext uri="{FF2B5EF4-FFF2-40B4-BE49-F238E27FC236}">
                <a16:creationId xmlns:a16="http://schemas.microsoft.com/office/drawing/2014/main" id="{98CBF925-5706-4D33-AEE1-3E74568BFDB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3619992" y="1941103"/>
            <a:ext cx="4369717" cy="4513164"/>
          </a:xfrm>
        </p:spPr>
      </p:pic>
      <p:pic>
        <p:nvPicPr>
          <p:cNvPr id="6" name="Picture 5">
            <a:extLst>
              <a:ext uri="{FF2B5EF4-FFF2-40B4-BE49-F238E27FC236}">
                <a16:creationId xmlns:a16="http://schemas.microsoft.com/office/drawing/2014/main" id="{5EED6DFA-AB37-4209-97A9-C437652A0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4" name="Audio 3">
            <a:hlinkClick r:id="" action="ppaction://media"/>
            <a:extLst>
              <a:ext uri="{FF2B5EF4-FFF2-40B4-BE49-F238E27FC236}">
                <a16:creationId xmlns:a16="http://schemas.microsoft.com/office/drawing/2014/main" id="{D02C5BC4-A440-4A44-8274-A707C45A2E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06567160"/>
      </p:ext>
    </p:extLst>
  </p:cSld>
  <p:clrMapOvr>
    <a:masterClrMapping/>
  </p:clrMapOvr>
  <mc:AlternateContent xmlns:mc="http://schemas.openxmlformats.org/markup-compatibility/2006" xmlns:p14="http://schemas.microsoft.com/office/powerpoint/2010/main">
    <mc:Choice Requires="p14">
      <p:transition p14:dur="0" advTm="23351"/>
    </mc:Choice>
    <mc:Fallback xmlns="">
      <p:transition advTm="23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1447-D622-43BF-BCC3-7679C7359763}"/>
              </a:ext>
            </a:extLst>
          </p:cNvPr>
          <p:cNvSpPr>
            <a:spLocks noGrp="1"/>
          </p:cNvSpPr>
          <p:nvPr>
            <p:ph type="title"/>
          </p:nvPr>
        </p:nvSpPr>
        <p:spPr>
          <a:xfrm>
            <a:off x="3429000" y="212941"/>
            <a:ext cx="7924799" cy="1228234"/>
          </a:xfrm>
        </p:spPr>
        <p:txBody>
          <a:bodyPr>
            <a:normAutofit fontScale="90000"/>
          </a:bodyPr>
          <a:lstStyle/>
          <a:p>
            <a:r>
              <a:rPr lang="en-US" dirty="0"/>
              <a:t>DFCS article including Rotary. </a:t>
            </a:r>
            <a:br>
              <a:rPr lang="en-US" dirty="0"/>
            </a:br>
            <a:r>
              <a:rPr lang="en-US" dirty="0"/>
              <a:t>Times Georgian – March 2, 2019.</a:t>
            </a:r>
          </a:p>
        </p:txBody>
      </p:sp>
      <p:pic>
        <p:nvPicPr>
          <p:cNvPr id="5" name="Content Placeholder 4">
            <a:extLst>
              <a:ext uri="{FF2B5EF4-FFF2-40B4-BE49-F238E27FC236}">
                <a16:creationId xmlns:a16="http://schemas.microsoft.com/office/drawing/2014/main" id="{E3B1F489-317C-4529-9691-F578321D6BB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3605050" y="1124609"/>
            <a:ext cx="5150066" cy="5948855"/>
          </a:xfrm>
        </p:spPr>
      </p:pic>
      <p:pic>
        <p:nvPicPr>
          <p:cNvPr id="6" name="Picture 5">
            <a:extLst>
              <a:ext uri="{FF2B5EF4-FFF2-40B4-BE49-F238E27FC236}">
                <a16:creationId xmlns:a16="http://schemas.microsoft.com/office/drawing/2014/main" id="{0787CE92-4764-4F98-8DAF-D6DF37BF5D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4" name="Audio 3">
            <a:hlinkClick r:id="" action="ppaction://media"/>
            <a:extLst>
              <a:ext uri="{FF2B5EF4-FFF2-40B4-BE49-F238E27FC236}">
                <a16:creationId xmlns:a16="http://schemas.microsoft.com/office/drawing/2014/main" id="{3D501E61-8794-4F09-A593-0FE5FE5F29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3243534"/>
      </p:ext>
    </p:extLst>
  </p:cSld>
  <p:clrMapOvr>
    <a:masterClrMapping/>
  </p:clrMapOvr>
  <mc:AlternateContent xmlns:mc="http://schemas.openxmlformats.org/markup-compatibility/2006" xmlns:p14="http://schemas.microsoft.com/office/powerpoint/2010/main">
    <mc:Choice Requires="p14">
      <p:transition p14:dur="0" advTm="10934"/>
    </mc:Choice>
    <mc:Fallback xmlns="">
      <p:transition advTm="10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8CB1-0BBA-475F-A922-56DCA5825AAB}"/>
              </a:ext>
            </a:extLst>
          </p:cNvPr>
          <p:cNvSpPr>
            <a:spLocks noGrp="1"/>
          </p:cNvSpPr>
          <p:nvPr>
            <p:ph type="title"/>
          </p:nvPr>
        </p:nvSpPr>
        <p:spPr>
          <a:xfrm>
            <a:off x="2720898" y="76793"/>
            <a:ext cx="8632901" cy="1439774"/>
          </a:xfrm>
        </p:spPr>
        <p:txBody>
          <a:bodyPr>
            <a:normAutofit fontScale="90000"/>
          </a:bodyPr>
          <a:lstStyle/>
          <a:p>
            <a:r>
              <a:rPr lang="en-US" dirty="0"/>
              <a:t>Chilly morning but ready to warm up when we begin working on the playground</a:t>
            </a:r>
          </a:p>
        </p:txBody>
      </p:sp>
      <p:pic>
        <p:nvPicPr>
          <p:cNvPr id="5" name="Content Placeholder 4">
            <a:extLst>
              <a:ext uri="{FF2B5EF4-FFF2-40B4-BE49-F238E27FC236}">
                <a16:creationId xmlns:a16="http://schemas.microsoft.com/office/drawing/2014/main" id="{10415823-DF5F-4573-A176-ECD5ED15A2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7604D27F-2844-4FC0-B20F-FAE253F94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792"/>
            <a:ext cx="2537612" cy="998045"/>
          </a:xfrm>
          <a:prstGeom prst="rect">
            <a:avLst/>
          </a:prstGeom>
        </p:spPr>
      </p:pic>
    </p:spTree>
    <p:extLst>
      <p:ext uri="{BB962C8B-B14F-4D97-AF65-F5344CB8AC3E}">
        <p14:creationId xmlns:p14="http://schemas.microsoft.com/office/powerpoint/2010/main" val="1393896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E3C02-A8BA-4CD7-88D1-5D257B3E623A}"/>
              </a:ext>
            </a:extLst>
          </p:cNvPr>
          <p:cNvSpPr>
            <a:spLocks noGrp="1"/>
          </p:cNvSpPr>
          <p:nvPr>
            <p:ph type="title"/>
          </p:nvPr>
        </p:nvSpPr>
        <p:spPr>
          <a:xfrm>
            <a:off x="2263698" y="0"/>
            <a:ext cx="9090102" cy="1593360"/>
          </a:xfrm>
        </p:spPr>
        <p:txBody>
          <a:bodyPr/>
          <a:lstStyle/>
          <a:p>
            <a:r>
              <a:rPr lang="en-US" dirty="0"/>
              <a:t>Rotary members ready to work</a:t>
            </a:r>
          </a:p>
        </p:txBody>
      </p:sp>
      <p:pic>
        <p:nvPicPr>
          <p:cNvPr id="5" name="Content Placeholder 4">
            <a:extLst>
              <a:ext uri="{FF2B5EF4-FFF2-40B4-BE49-F238E27FC236}">
                <a16:creationId xmlns:a16="http://schemas.microsoft.com/office/drawing/2014/main" id="{5B5A01A7-E104-4074-87F5-2C060F9AED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96795C3F-51AF-4325-AC6B-F5A65677B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63698" cy="1228233"/>
          </a:xfrm>
          <a:prstGeom prst="rect">
            <a:avLst/>
          </a:prstGeom>
        </p:spPr>
      </p:pic>
    </p:spTree>
    <p:extLst>
      <p:ext uri="{BB962C8B-B14F-4D97-AF65-F5344CB8AC3E}">
        <p14:creationId xmlns:p14="http://schemas.microsoft.com/office/powerpoint/2010/main" val="457890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D0D1-6873-49C3-9C68-B2AFC89B3B65}"/>
              </a:ext>
            </a:extLst>
          </p:cNvPr>
          <p:cNvSpPr>
            <a:spLocks noGrp="1"/>
          </p:cNvSpPr>
          <p:nvPr>
            <p:ph type="title"/>
          </p:nvPr>
        </p:nvSpPr>
        <p:spPr>
          <a:xfrm>
            <a:off x="2537614" y="0"/>
            <a:ext cx="8816185" cy="1825625"/>
          </a:xfrm>
        </p:spPr>
        <p:txBody>
          <a:bodyPr>
            <a:normAutofit fontScale="90000"/>
          </a:bodyPr>
          <a:lstStyle/>
          <a:p>
            <a:r>
              <a:rPr lang="en-US" dirty="0"/>
              <a:t>Carroll County Public Works using large augur to dig holes for playground</a:t>
            </a:r>
          </a:p>
        </p:txBody>
      </p:sp>
      <p:pic>
        <p:nvPicPr>
          <p:cNvPr id="5" name="Content Placeholder 4">
            <a:extLst>
              <a:ext uri="{FF2B5EF4-FFF2-40B4-BE49-F238E27FC236}">
                <a16:creationId xmlns:a16="http://schemas.microsoft.com/office/drawing/2014/main" id="{2110957B-A958-47D5-8425-6C642B975A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2503369A-3B3B-438C-8163-E35940733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361"/>
            <a:ext cx="2537614" cy="994058"/>
          </a:xfrm>
          <a:prstGeom prst="rect">
            <a:avLst/>
          </a:prstGeom>
        </p:spPr>
      </p:pic>
    </p:spTree>
    <p:extLst>
      <p:ext uri="{BB962C8B-B14F-4D97-AF65-F5344CB8AC3E}">
        <p14:creationId xmlns:p14="http://schemas.microsoft.com/office/powerpoint/2010/main" val="125150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6DB9-15A2-4C88-9F3A-3AF7EE5BD1D5}"/>
              </a:ext>
            </a:extLst>
          </p:cNvPr>
          <p:cNvSpPr>
            <a:spLocks noGrp="1"/>
          </p:cNvSpPr>
          <p:nvPr>
            <p:ph type="title"/>
          </p:nvPr>
        </p:nvSpPr>
        <p:spPr>
          <a:xfrm>
            <a:off x="2754351" y="29861"/>
            <a:ext cx="8599449" cy="1509008"/>
          </a:xfrm>
        </p:spPr>
        <p:txBody>
          <a:bodyPr/>
          <a:lstStyle/>
          <a:p>
            <a:r>
              <a:rPr lang="en-US" dirty="0"/>
              <a:t>Working to spread dirt from hole drilling</a:t>
            </a:r>
          </a:p>
        </p:txBody>
      </p:sp>
      <p:pic>
        <p:nvPicPr>
          <p:cNvPr id="5" name="Content Placeholder 4">
            <a:extLst>
              <a:ext uri="{FF2B5EF4-FFF2-40B4-BE49-F238E27FC236}">
                <a16:creationId xmlns:a16="http://schemas.microsoft.com/office/drawing/2014/main" id="{AFFBB3D6-2A01-4F2C-A66A-6D9054FFF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pic>
        <p:nvPicPr>
          <p:cNvPr id="4" name="Picture 3">
            <a:extLst>
              <a:ext uri="{FF2B5EF4-FFF2-40B4-BE49-F238E27FC236}">
                <a16:creationId xmlns:a16="http://schemas.microsoft.com/office/drawing/2014/main" id="{60540EC7-7E4D-44FD-A1FB-422FF741A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0" y="29860"/>
            <a:ext cx="2537614" cy="998046"/>
          </a:xfrm>
          <a:prstGeom prst="rect">
            <a:avLst/>
          </a:prstGeom>
        </p:spPr>
      </p:pic>
    </p:spTree>
    <p:extLst>
      <p:ext uri="{BB962C8B-B14F-4D97-AF65-F5344CB8AC3E}">
        <p14:creationId xmlns:p14="http://schemas.microsoft.com/office/powerpoint/2010/main" val="283862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4500-ABF4-4410-B6C0-6F6A3E73FD29}"/>
              </a:ext>
            </a:extLst>
          </p:cNvPr>
          <p:cNvSpPr>
            <a:spLocks noGrp="1"/>
          </p:cNvSpPr>
          <p:nvPr>
            <p:ph type="title"/>
          </p:nvPr>
        </p:nvSpPr>
        <p:spPr>
          <a:xfrm>
            <a:off x="3352800" y="283780"/>
            <a:ext cx="6968359" cy="1228234"/>
          </a:xfrm>
        </p:spPr>
        <p:txBody>
          <a:bodyPr/>
          <a:lstStyle/>
          <a:p>
            <a:pPr algn="ctr"/>
            <a:r>
              <a:rPr lang="en-US" dirty="0">
                <a:solidFill>
                  <a:srgbClr val="00B050"/>
                </a:solidFill>
              </a:rPr>
              <a:t>Project Brief</a:t>
            </a:r>
          </a:p>
        </p:txBody>
      </p:sp>
      <p:sp>
        <p:nvSpPr>
          <p:cNvPr id="3" name="Content Placeholder 2">
            <a:extLst>
              <a:ext uri="{FF2B5EF4-FFF2-40B4-BE49-F238E27FC236}">
                <a16:creationId xmlns:a16="http://schemas.microsoft.com/office/drawing/2014/main" id="{F374E1DC-C1A1-4DE3-82FC-E32AB38E053C}"/>
              </a:ext>
            </a:extLst>
          </p:cNvPr>
          <p:cNvSpPr>
            <a:spLocks noGrp="1"/>
          </p:cNvSpPr>
          <p:nvPr>
            <p:ph idx="1"/>
          </p:nvPr>
        </p:nvSpPr>
        <p:spPr>
          <a:xfrm>
            <a:off x="1008992" y="1576552"/>
            <a:ext cx="10344807" cy="4600411"/>
          </a:xfrm>
        </p:spPr>
        <p:txBody>
          <a:bodyPr>
            <a:normAutofit/>
          </a:bodyPr>
          <a:lstStyle/>
          <a:p>
            <a:r>
              <a:rPr lang="en-US" dirty="0"/>
              <a:t>The club identified a need to fund a playground for foster children in May 2018.</a:t>
            </a:r>
          </a:p>
          <a:p>
            <a:r>
              <a:rPr lang="en-US" dirty="0"/>
              <a:t>The club held a fundraiser during September –November 2018.  We raised $65,000 by providing a raffle to win a jeep.</a:t>
            </a:r>
          </a:p>
          <a:p>
            <a:r>
              <a:rPr lang="en-US" dirty="0"/>
              <a:t>The fundraiser netted about $31,000 to distribute to local charities.</a:t>
            </a:r>
          </a:p>
          <a:p>
            <a:r>
              <a:rPr lang="en-US" dirty="0"/>
              <a:t>Cost of the playground project is $22,956.92</a:t>
            </a:r>
          </a:p>
          <a:p>
            <a:r>
              <a:rPr lang="en-US" dirty="0"/>
              <a:t>District 6900 awarded $10,000 to the club to defray cost.</a:t>
            </a:r>
          </a:p>
          <a:p>
            <a:r>
              <a:rPr lang="en-US" dirty="0"/>
              <a:t>The club paid the remaining funds of $12,956.92</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CC8FFD93-CB7C-4EC0-9EC9-77658E2FE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5" name="Audio 4">
            <a:hlinkClick r:id="" action="ppaction://media"/>
            <a:extLst>
              <a:ext uri="{FF2B5EF4-FFF2-40B4-BE49-F238E27FC236}">
                <a16:creationId xmlns:a16="http://schemas.microsoft.com/office/drawing/2014/main" id="{9E7F797F-A070-4626-9B5D-C518E7672F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436665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9088">
        <p15:prstTrans prst="curtains"/>
      </p:transition>
    </mc:Choice>
    <mc:Fallback xmlns="">
      <p:transition spd="slow" advTm="290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2"/>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4BBAF-0A44-4B8D-A500-8AB25BB1CD02}"/>
              </a:ext>
            </a:extLst>
          </p:cNvPr>
          <p:cNvSpPr>
            <a:spLocks noGrp="1"/>
          </p:cNvSpPr>
          <p:nvPr>
            <p:ph type="title"/>
          </p:nvPr>
        </p:nvSpPr>
        <p:spPr>
          <a:xfrm>
            <a:off x="2754298" y="0"/>
            <a:ext cx="8599501" cy="1583474"/>
          </a:xfrm>
        </p:spPr>
        <p:txBody>
          <a:bodyPr/>
          <a:lstStyle/>
          <a:p>
            <a:r>
              <a:rPr lang="en-US" dirty="0"/>
              <a:t>Carroll County Public Works drills holes for the playground</a:t>
            </a:r>
          </a:p>
        </p:txBody>
      </p:sp>
      <p:pic>
        <p:nvPicPr>
          <p:cNvPr id="5" name="Content Placeholder 4">
            <a:extLst>
              <a:ext uri="{FF2B5EF4-FFF2-40B4-BE49-F238E27FC236}">
                <a16:creationId xmlns:a16="http://schemas.microsoft.com/office/drawing/2014/main" id="{1D88F05F-BEDA-45DE-A33A-9B28BEE5FC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510E5DA9-B160-4E9F-9836-533F2339D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966"/>
            <a:ext cx="2754298" cy="1083268"/>
          </a:xfrm>
          <a:prstGeom prst="rect">
            <a:avLst/>
          </a:prstGeom>
        </p:spPr>
      </p:pic>
    </p:spTree>
    <p:extLst>
      <p:ext uri="{BB962C8B-B14F-4D97-AF65-F5344CB8AC3E}">
        <p14:creationId xmlns:p14="http://schemas.microsoft.com/office/powerpoint/2010/main" val="1312050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0EBB-2100-44C6-8F42-EA5D3CE6E4E3}"/>
              </a:ext>
            </a:extLst>
          </p:cNvPr>
          <p:cNvSpPr>
            <a:spLocks noGrp="1"/>
          </p:cNvSpPr>
          <p:nvPr>
            <p:ph type="title"/>
          </p:nvPr>
        </p:nvSpPr>
        <p:spPr>
          <a:xfrm>
            <a:off x="2631688" y="100361"/>
            <a:ext cx="8722111" cy="1282391"/>
          </a:xfrm>
        </p:spPr>
        <p:txBody>
          <a:bodyPr/>
          <a:lstStyle/>
          <a:p>
            <a:r>
              <a:rPr lang="en-US" dirty="0"/>
              <a:t>Unloading playground equipment</a:t>
            </a:r>
          </a:p>
        </p:txBody>
      </p:sp>
      <p:pic>
        <p:nvPicPr>
          <p:cNvPr id="5" name="Content Placeholder 4">
            <a:extLst>
              <a:ext uri="{FF2B5EF4-FFF2-40B4-BE49-F238E27FC236}">
                <a16:creationId xmlns:a16="http://schemas.microsoft.com/office/drawing/2014/main" id="{6FB597D8-CFEF-430E-9319-6C8DC6546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79D8728B-0F9C-4B24-918B-9C1A3CD2E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361"/>
            <a:ext cx="2537614" cy="1127873"/>
          </a:xfrm>
          <a:prstGeom prst="rect">
            <a:avLst/>
          </a:prstGeom>
        </p:spPr>
      </p:pic>
    </p:spTree>
    <p:extLst>
      <p:ext uri="{BB962C8B-B14F-4D97-AF65-F5344CB8AC3E}">
        <p14:creationId xmlns:p14="http://schemas.microsoft.com/office/powerpoint/2010/main" val="3169732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6CE0B-2FCA-4E0F-B26E-B4A144C8DA3B}"/>
              </a:ext>
            </a:extLst>
          </p:cNvPr>
          <p:cNvSpPr>
            <a:spLocks noGrp="1"/>
          </p:cNvSpPr>
          <p:nvPr>
            <p:ph type="title"/>
          </p:nvPr>
        </p:nvSpPr>
        <p:spPr>
          <a:xfrm>
            <a:off x="2330605" y="0"/>
            <a:ext cx="9023195" cy="1527718"/>
          </a:xfrm>
        </p:spPr>
        <p:txBody>
          <a:bodyPr/>
          <a:lstStyle/>
          <a:p>
            <a:r>
              <a:rPr lang="en-US" dirty="0"/>
              <a:t>Carroll county prisoners drilling holes for the playground</a:t>
            </a:r>
          </a:p>
        </p:txBody>
      </p:sp>
      <p:pic>
        <p:nvPicPr>
          <p:cNvPr id="5" name="Content Placeholder 4">
            <a:extLst>
              <a:ext uri="{FF2B5EF4-FFF2-40B4-BE49-F238E27FC236}">
                <a16:creationId xmlns:a16="http://schemas.microsoft.com/office/drawing/2014/main" id="{8E95FE1D-767E-4F5F-B15E-23631E68FD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2988527" y="1670689"/>
            <a:ext cx="6008365" cy="4506274"/>
          </a:xfrm>
        </p:spPr>
      </p:pic>
      <p:pic>
        <p:nvPicPr>
          <p:cNvPr id="4" name="Picture 3">
            <a:extLst>
              <a:ext uri="{FF2B5EF4-FFF2-40B4-BE49-F238E27FC236}">
                <a16:creationId xmlns:a16="http://schemas.microsoft.com/office/drawing/2014/main" id="{CD993EEB-ADD6-4FD0-BB09-6A27CAFFF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8" y="178420"/>
            <a:ext cx="2083964" cy="819625"/>
          </a:xfrm>
          <a:prstGeom prst="rect">
            <a:avLst/>
          </a:prstGeom>
        </p:spPr>
      </p:pic>
    </p:spTree>
    <p:extLst>
      <p:ext uri="{BB962C8B-B14F-4D97-AF65-F5344CB8AC3E}">
        <p14:creationId xmlns:p14="http://schemas.microsoft.com/office/powerpoint/2010/main" val="2980175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9D9D5-44DE-4253-BDE1-74A5D6CC8615}"/>
              </a:ext>
            </a:extLst>
          </p:cNvPr>
          <p:cNvSpPr>
            <a:spLocks noGrp="1"/>
          </p:cNvSpPr>
          <p:nvPr>
            <p:ph type="title"/>
          </p:nvPr>
        </p:nvSpPr>
        <p:spPr>
          <a:xfrm>
            <a:off x="3122886" y="1"/>
            <a:ext cx="8230914" cy="1690688"/>
          </a:xfrm>
        </p:spPr>
        <p:txBody>
          <a:bodyPr/>
          <a:lstStyle/>
          <a:p>
            <a:r>
              <a:rPr lang="en-US" dirty="0"/>
              <a:t>Happy to unload the second trailer of equipment</a:t>
            </a:r>
          </a:p>
        </p:txBody>
      </p:sp>
      <p:pic>
        <p:nvPicPr>
          <p:cNvPr id="5" name="Content Placeholder 4">
            <a:extLst>
              <a:ext uri="{FF2B5EF4-FFF2-40B4-BE49-F238E27FC236}">
                <a16:creationId xmlns:a16="http://schemas.microsoft.com/office/drawing/2014/main" id="{0B7D8B9B-25E7-46F0-B628-2991BCDB5B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D240B5A1-6EB3-41B9-952A-A8B530B97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558"/>
            <a:ext cx="2765502" cy="1087675"/>
          </a:xfrm>
          <a:prstGeom prst="rect">
            <a:avLst/>
          </a:prstGeom>
        </p:spPr>
      </p:pic>
    </p:spTree>
    <p:extLst>
      <p:ext uri="{BB962C8B-B14F-4D97-AF65-F5344CB8AC3E}">
        <p14:creationId xmlns:p14="http://schemas.microsoft.com/office/powerpoint/2010/main" val="793456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EC6B-1F92-4B57-85A8-1C35290D6AAD}"/>
              </a:ext>
            </a:extLst>
          </p:cNvPr>
          <p:cNvSpPr>
            <a:spLocks noGrp="1"/>
          </p:cNvSpPr>
          <p:nvPr>
            <p:ph type="title"/>
          </p:nvPr>
        </p:nvSpPr>
        <p:spPr>
          <a:xfrm>
            <a:off x="2896062" y="89210"/>
            <a:ext cx="8457737" cy="1414940"/>
          </a:xfrm>
        </p:spPr>
        <p:txBody>
          <a:bodyPr/>
          <a:lstStyle/>
          <a:p>
            <a:r>
              <a:rPr lang="en-US" dirty="0"/>
              <a:t>Playground equipment to be assembled</a:t>
            </a:r>
          </a:p>
        </p:txBody>
      </p:sp>
      <p:pic>
        <p:nvPicPr>
          <p:cNvPr id="5" name="Content Placeholder 4">
            <a:extLst>
              <a:ext uri="{FF2B5EF4-FFF2-40B4-BE49-F238E27FC236}">
                <a16:creationId xmlns:a16="http://schemas.microsoft.com/office/drawing/2014/main" id="{C274492A-8376-46CF-A50C-A56358F6F5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650FD46D-2D1B-4903-9E67-7EBB70925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210"/>
            <a:ext cx="2896062" cy="1139024"/>
          </a:xfrm>
          <a:prstGeom prst="rect">
            <a:avLst/>
          </a:prstGeom>
        </p:spPr>
      </p:pic>
    </p:spTree>
    <p:extLst>
      <p:ext uri="{BB962C8B-B14F-4D97-AF65-F5344CB8AC3E}">
        <p14:creationId xmlns:p14="http://schemas.microsoft.com/office/powerpoint/2010/main" val="986437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BF959-9B9A-4931-A119-E2A953846154}"/>
              </a:ext>
            </a:extLst>
          </p:cNvPr>
          <p:cNvSpPr>
            <a:spLocks noGrp="1"/>
          </p:cNvSpPr>
          <p:nvPr>
            <p:ph type="title"/>
          </p:nvPr>
        </p:nvSpPr>
        <p:spPr>
          <a:xfrm>
            <a:off x="2612534" y="0"/>
            <a:ext cx="8293358" cy="1248937"/>
          </a:xfrm>
        </p:spPr>
        <p:txBody>
          <a:bodyPr>
            <a:normAutofit fontScale="90000"/>
          </a:bodyPr>
          <a:lstStyle/>
          <a:p>
            <a:r>
              <a:rPr lang="en-US" dirty="0"/>
              <a:t>Playground equipment ready for assembly</a:t>
            </a:r>
          </a:p>
        </p:txBody>
      </p:sp>
      <p:pic>
        <p:nvPicPr>
          <p:cNvPr id="5" name="Content Placeholder 4">
            <a:extLst>
              <a:ext uri="{FF2B5EF4-FFF2-40B4-BE49-F238E27FC236}">
                <a16:creationId xmlns:a16="http://schemas.microsoft.com/office/drawing/2014/main" id="{AB6CCB56-2766-47AD-AB78-E9D7F2EC67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06BB0815-E142-41C4-99CE-9633BCEAD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696"/>
            <a:ext cx="2612534" cy="1027512"/>
          </a:xfrm>
          <a:prstGeom prst="rect">
            <a:avLst/>
          </a:prstGeom>
        </p:spPr>
      </p:pic>
    </p:spTree>
    <p:extLst>
      <p:ext uri="{BB962C8B-B14F-4D97-AF65-F5344CB8AC3E}">
        <p14:creationId xmlns:p14="http://schemas.microsoft.com/office/powerpoint/2010/main" val="3474057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FFDCC-17F3-4511-89ED-7BCBF78F37F8}"/>
              </a:ext>
            </a:extLst>
          </p:cNvPr>
          <p:cNvSpPr>
            <a:spLocks noGrp="1"/>
          </p:cNvSpPr>
          <p:nvPr>
            <p:ph type="title"/>
          </p:nvPr>
        </p:nvSpPr>
        <p:spPr>
          <a:xfrm>
            <a:off x="2537612" y="1"/>
            <a:ext cx="8816188" cy="1690688"/>
          </a:xfrm>
        </p:spPr>
        <p:txBody>
          <a:bodyPr/>
          <a:lstStyle/>
          <a:p>
            <a:r>
              <a:rPr lang="en-US" dirty="0"/>
              <a:t>Interact students preparing for work</a:t>
            </a:r>
          </a:p>
        </p:txBody>
      </p:sp>
      <p:pic>
        <p:nvPicPr>
          <p:cNvPr id="5" name="Content Placeholder 4">
            <a:extLst>
              <a:ext uri="{FF2B5EF4-FFF2-40B4-BE49-F238E27FC236}">
                <a16:creationId xmlns:a16="http://schemas.microsoft.com/office/drawing/2014/main" id="{6611BFEB-D5D3-463B-B647-72F9AE43E8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9FAB0E4A-9349-4779-82FE-9E983A97D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188"/>
            <a:ext cx="2537612" cy="998045"/>
          </a:xfrm>
          <a:prstGeom prst="rect">
            <a:avLst/>
          </a:prstGeom>
        </p:spPr>
      </p:pic>
    </p:spTree>
    <p:extLst>
      <p:ext uri="{BB962C8B-B14F-4D97-AF65-F5344CB8AC3E}">
        <p14:creationId xmlns:p14="http://schemas.microsoft.com/office/powerpoint/2010/main" val="132178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2C1D-C0D5-463E-B496-CC63A318289C}"/>
              </a:ext>
            </a:extLst>
          </p:cNvPr>
          <p:cNvSpPr>
            <a:spLocks noGrp="1"/>
          </p:cNvSpPr>
          <p:nvPr>
            <p:ph type="title"/>
          </p:nvPr>
        </p:nvSpPr>
        <p:spPr>
          <a:xfrm>
            <a:off x="3066585" y="0"/>
            <a:ext cx="8287215" cy="1416206"/>
          </a:xfrm>
        </p:spPr>
        <p:txBody>
          <a:bodyPr/>
          <a:lstStyle/>
          <a:p>
            <a:r>
              <a:rPr lang="en-US" dirty="0"/>
              <a:t>Interact student adjusting border</a:t>
            </a:r>
          </a:p>
        </p:txBody>
      </p:sp>
      <p:pic>
        <p:nvPicPr>
          <p:cNvPr id="5" name="Content Placeholder 4">
            <a:extLst>
              <a:ext uri="{FF2B5EF4-FFF2-40B4-BE49-F238E27FC236}">
                <a16:creationId xmlns:a16="http://schemas.microsoft.com/office/drawing/2014/main" id="{75C6D46E-31B0-437F-ADF3-06A5590CF6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B87E8C2B-366E-401B-8FBA-E3080B360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54"/>
            <a:ext cx="2672457" cy="1051080"/>
          </a:xfrm>
          <a:prstGeom prst="rect">
            <a:avLst/>
          </a:prstGeom>
        </p:spPr>
      </p:pic>
    </p:spTree>
    <p:extLst>
      <p:ext uri="{BB962C8B-B14F-4D97-AF65-F5344CB8AC3E}">
        <p14:creationId xmlns:p14="http://schemas.microsoft.com/office/powerpoint/2010/main" val="3143932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E938F-98BD-44CC-96D0-4F6129249498}"/>
              </a:ext>
            </a:extLst>
          </p:cNvPr>
          <p:cNvSpPr>
            <a:spLocks noGrp="1"/>
          </p:cNvSpPr>
          <p:nvPr>
            <p:ph type="title"/>
          </p:nvPr>
        </p:nvSpPr>
        <p:spPr>
          <a:xfrm>
            <a:off x="2274848" y="0"/>
            <a:ext cx="9078951" cy="1448394"/>
          </a:xfrm>
        </p:spPr>
        <p:txBody>
          <a:bodyPr/>
          <a:lstStyle/>
          <a:p>
            <a:r>
              <a:rPr lang="en-US" dirty="0"/>
              <a:t>Interact student working on border</a:t>
            </a:r>
          </a:p>
        </p:txBody>
      </p:sp>
      <p:pic>
        <p:nvPicPr>
          <p:cNvPr id="5" name="Content Placeholder 4">
            <a:extLst>
              <a:ext uri="{FF2B5EF4-FFF2-40B4-BE49-F238E27FC236}">
                <a16:creationId xmlns:a16="http://schemas.microsoft.com/office/drawing/2014/main" id="{9F63FAE5-D4B4-44C0-8E9E-23DF6C90AF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D9E3FA48-4A9E-4D8C-BD90-145104385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966"/>
            <a:ext cx="2194526" cy="1083267"/>
          </a:xfrm>
          <a:prstGeom prst="rect">
            <a:avLst/>
          </a:prstGeom>
        </p:spPr>
      </p:pic>
    </p:spTree>
    <p:extLst>
      <p:ext uri="{BB962C8B-B14F-4D97-AF65-F5344CB8AC3E}">
        <p14:creationId xmlns:p14="http://schemas.microsoft.com/office/powerpoint/2010/main" val="3128254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A908-24B5-4131-BBF2-F534CB86D584}"/>
              </a:ext>
            </a:extLst>
          </p:cNvPr>
          <p:cNvSpPr>
            <a:spLocks noGrp="1"/>
          </p:cNvSpPr>
          <p:nvPr>
            <p:ph type="title"/>
          </p:nvPr>
        </p:nvSpPr>
        <p:spPr>
          <a:xfrm>
            <a:off x="2388220" y="18255"/>
            <a:ext cx="10515600" cy="1325563"/>
          </a:xfrm>
        </p:spPr>
        <p:txBody>
          <a:bodyPr/>
          <a:lstStyle/>
          <a:p>
            <a:r>
              <a:rPr lang="en-US" dirty="0"/>
              <a:t>Interact students working on structure</a:t>
            </a:r>
          </a:p>
        </p:txBody>
      </p:sp>
      <p:pic>
        <p:nvPicPr>
          <p:cNvPr id="5" name="Content Placeholder 4">
            <a:extLst>
              <a:ext uri="{FF2B5EF4-FFF2-40B4-BE49-F238E27FC236}">
                <a16:creationId xmlns:a16="http://schemas.microsoft.com/office/drawing/2014/main" id="{AFB103A6-56F9-4A38-A16D-4E97199491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938B4CF0-0344-4146-89C5-9905E9141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194526" cy="1228233"/>
          </a:xfrm>
          <a:prstGeom prst="rect">
            <a:avLst/>
          </a:prstGeom>
        </p:spPr>
      </p:pic>
    </p:spTree>
    <p:extLst>
      <p:ext uri="{BB962C8B-B14F-4D97-AF65-F5344CB8AC3E}">
        <p14:creationId xmlns:p14="http://schemas.microsoft.com/office/powerpoint/2010/main" val="1652634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4500-ABF4-4410-B6C0-6F6A3E73FD29}"/>
              </a:ext>
            </a:extLst>
          </p:cNvPr>
          <p:cNvSpPr>
            <a:spLocks noGrp="1"/>
          </p:cNvSpPr>
          <p:nvPr>
            <p:ph type="title"/>
          </p:nvPr>
        </p:nvSpPr>
        <p:spPr>
          <a:xfrm>
            <a:off x="3352800" y="283780"/>
            <a:ext cx="6968359" cy="1228234"/>
          </a:xfrm>
        </p:spPr>
        <p:txBody>
          <a:bodyPr/>
          <a:lstStyle/>
          <a:p>
            <a:pPr algn="ctr"/>
            <a:r>
              <a:rPr lang="en-US" dirty="0">
                <a:solidFill>
                  <a:srgbClr val="00B050"/>
                </a:solidFill>
              </a:rPr>
              <a:t>Project Brief-Continued</a:t>
            </a:r>
          </a:p>
        </p:txBody>
      </p:sp>
      <p:sp>
        <p:nvSpPr>
          <p:cNvPr id="3" name="Content Placeholder 2">
            <a:extLst>
              <a:ext uri="{FF2B5EF4-FFF2-40B4-BE49-F238E27FC236}">
                <a16:creationId xmlns:a16="http://schemas.microsoft.com/office/drawing/2014/main" id="{F374E1DC-C1A1-4DE3-82FC-E32AB38E053C}"/>
              </a:ext>
            </a:extLst>
          </p:cNvPr>
          <p:cNvSpPr>
            <a:spLocks noGrp="1"/>
          </p:cNvSpPr>
          <p:nvPr>
            <p:ph idx="1"/>
          </p:nvPr>
        </p:nvSpPr>
        <p:spPr>
          <a:xfrm>
            <a:off x="1008992" y="1576552"/>
            <a:ext cx="10344807" cy="4600411"/>
          </a:xfrm>
        </p:spPr>
        <p:txBody>
          <a:bodyPr>
            <a:normAutofit/>
          </a:bodyPr>
          <a:lstStyle/>
          <a:p>
            <a:r>
              <a:rPr lang="en-US" dirty="0"/>
              <a:t>The club incurred additional cost for grading, machinery and building materials of $15,964.94.  </a:t>
            </a:r>
          </a:p>
          <a:p>
            <a:r>
              <a:rPr lang="en-US" dirty="0"/>
              <a:t>Most of the additional cost ($15,000) was supplied by Carroll County Board of Commissioners in the form of grading and machinery services.</a:t>
            </a:r>
          </a:p>
          <a:p>
            <a:r>
              <a:rPr lang="en-US" dirty="0"/>
              <a:t>The project was completed March 23, 2019 (except for the wood mulch for the ground and the swing shade.  The wood mulch will be supplied within a week.  The swing shade will be provided in 3 weeks because it was not ready.)</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CC8FFD93-CB7C-4EC0-9EC9-77658E2FE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5" name="Audio 4">
            <a:hlinkClick r:id="" action="ppaction://media"/>
            <a:extLst>
              <a:ext uri="{FF2B5EF4-FFF2-40B4-BE49-F238E27FC236}">
                <a16:creationId xmlns:a16="http://schemas.microsoft.com/office/drawing/2014/main" id="{9E7F797F-A070-4626-9B5D-C518E7672F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7744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9088">
        <p15:prstTrans prst="curtains"/>
      </p:transition>
    </mc:Choice>
    <mc:Fallback xmlns="">
      <p:transition spd="slow" advTm="290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2"/>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F8EA-6E62-4187-9AFB-2F28C66F76DD}"/>
              </a:ext>
            </a:extLst>
          </p:cNvPr>
          <p:cNvSpPr>
            <a:spLocks noGrp="1"/>
          </p:cNvSpPr>
          <p:nvPr>
            <p:ph type="title"/>
          </p:nvPr>
        </p:nvSpPr>
        <p:spPr>
          <a:xfrm>
            <a:off x="2330606" y="1"/>
            <a:ext cx="9023194" cy="1393902"/>
          </a:xfrm>
        </p:spPr>
        <p:txBody>
          <a:bodyPr/>
          <a:lstStyle/>
          <a:p>
            <a:r>
              <a:rPr lang="en-US" dirty="0"/>
              <a:t>Preparing poles for the platform</a:t>
            </a:r>
          </a:p>
        </p:txBody>
      </p:sp>
      <p:pic>
        <p:nvPicPr>
          <p:cNvPr id="5" name="Content Placeholder 4">
            <a:extLst>
              <a:ext uri="{FF2B5EF4-FFF2-40B4-BE49-F238E27FC236}">
                <a16:creationId xmlns:a16="http://schemas.microsoft.com/office/drawing/2014/main" id="{07CDBC46-8FF9-4BC0-A6B0-F08A96BAB2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B41F33F9-DD3C-4796-8733-E8B0F43B8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129883" cy="837685"/>
          </a:xfrm>
          <a:prstGeom prst="rect">
            <a:avLst/>
          </a:prstGeom>
        </p:spPr>
      </p:pic>
    </p:spTree>
    <p:extLst>
      <p:ext uri="{BB962C8B-B14F-4D97-AF65-F5344CB8AC3E}">
        <p14:creationId xmlns:p14="http://schemas.microsoft.com/office/powerpoint/2010/main" val="1462931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5007F-77C2-4D99-85D9-3C1726F85396}"/>
              </a:ext>
            </a:extLst>
          </p:cNvPr>
          <p:cNvSpPr>
            <a:spLocks noGrp="1"/>
          </p:cNvSpPr>
          <p:nvPr>
            <p:ph type="title"/>
          </p:nvPr>
        </p:nvSpPr>
        <p:spPr>
          <a:xfrm>
            <a:off x="2698595" y="100361"/>
            <a:ext cx="8655205" cy="1286653"/>
          </a:xfrm>
        </p:spPr>
        <p:txBody>
          <a:bodyPr/>
          <a:lstStyle/>
          <a:p>
            <a:r>
              <a:rPr lang="en-US" dirty="0"/>
              <a:t>Erecting swing set poles for concrete</a:t>
            </a:r>
          </a:p>
        </p:txBody>
      </p:sp>
      <p:pic>
        <p:nvPicPr>
          <p:cNvPr id="5" name="Content Placeholder 4">
            <a:extLst>
              <a:ext uri="{FF2B5EF4-FFF2-40B4-BE49-F238E27FC236}">
                <a16:creationId xmlns:a16="http://schemas.microsoft.com/office/drawing/2014/main" id="{084924E4-1E7E-4BAB-8A99-8792EC57C5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A9939FED-7C50-4907-9133-4F8306676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98234" cy="1021888"/>
          </a:xfrm>
          <a:prstGeom prst="rect">
            <a:avLst/>
          </a:prstGeom>
        </p:spPr>
      </p:pic>
    </p:spTree>
    <p:extLst>
      <p:ext uri="{BB962C8B-B14F-4D97-AF65-F5344CB8AC3E}">
        <p14:creationId xmlns:p14="http://schemas.microsoft.com/office/powerpoint/2010/main" val="1446149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2961-C557-4F3F-A1E6-A7DBDB7333C7}"/>
              </a:ext>
            </a:extLst>
          </p:cNvPr>
          <p:cNvSpPr>
            <a:spLocks noGrp="1"/>
          </p:cNvSpPr>
          <p:nvPr>
            <p:ph type="title"/>
          </p:nvPr>
        </p:nvSpPr>
        <p:spPr>
          <a:xfrm>
            <a:off x="2531327" y="136173"/>
            <a:ext cx="8822472" cy="1480755"/>
          </a:xfrm>
        </p:spPr>
        <p:txBody>
          <a:bodyPr/>
          <a:lstStyle/>
          <a:p>
            <a:r>
              <a:rPr lang="en-US" dirty="0"/>
              <a:t>Poles ready for concrete</a:t>
            </a:r>
          </a:p>
        </p:txBody>
      </p:sp>
      <p:pic>
        <p:nvPicPr>
          <p:cNvPr id="5" name="Content Placeholder 4">
            <a:extLst>
              <a:ext uri="{FF2B5EF4-FFF2-40B4-BE49-F238E27FC236}">
                <a16:creationId xmlns:a16="http://schemas.microsoft.com/office/drawing/2014/main" id="{EDA7E6CF-7027-4FFC-A5BA-D378E78BCE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CBBF5F3A-7597-4AAF-BE04-78DEA605D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173"/>
            <a:ext cx="2531327" cy="995574"/>
          </a:xfrm>
          <a:prstGeom prst="rect">
            <a:avLst/>
          </a:prstGeom>
        </p:spPr>
      </p:pic>
    </p:spTree>
    <p:extLst>
      <p:ext uri="{BB962C8B-B14F-4D97-AF65-F5344CB8AC3E}">
        <p14:creationId xmlns:p14="http://schemas.microsoft.com/office/powerpoint/2010/main" val="1289646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00D7-ADBA-4506-931C-FB39EB10FFE7}"/>
              </a:ext>
            </a:extLst>
          </p:cNvPr>
          <p:cNvSpPr>
            <a:spLocks noGrp="1"/>
          </p:cNvSpPr>
          <p:nvPr>
            <p:ph type="title"/>
          </p:nvPr>
        </p:nvSpPr>
        <p:spPr>
          <a:xfrm>
            <a:off x="2810108" y="0"/>
            <a:ext cx="8543692" cy="1363172"/>
          </a:xfrm>
        </p:spPr>
        <p:txBody>
          <a:bodyPr/>
          <a:lstStyle/>
          <a:p>
            <a:r>
              <a:rPr lang="en-US" dirty="0"/>
              <a:t>Preparing the platform to square</a:t>
            </a:r>
          </a:p>
        </p:txBody>
      </p:sp>
      <p:pic>
        <p:nvPicPr>
          <p:cNvPr id="5" name="Content Placeholder 4">
            <a:extLst>
              <a:ext uri="{FF2B5EF4-FFF2-40B4-BE49-F238E27FC236}">
                <a16:creationId xmlns:a16="http://schemas.microsoft.com/office/drawing/2014/main" id="{D5962E3E-8D01-4065-B014-200596C2C4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96605B96-4223-4820-AE55-46672B7D3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1" y="190755"/>
            <a:ext cx="2537612" cy="998045"/>
          </a:xfrm>
          <a:prstGeom prst="rect">
            <a:avLst/>
          </a:prstGeom>
        </p:spPr>
      </p:pic>
    </p:spTree>
    <p:extLst>
      <p:ext uri="{BB962C8B-B14F-4D97-AF65-F5344CB8AC3E}">
        <p14:creationId xmlns:p14="http://schemas.microsoft.com/office/powerpoint/2010/main" val="1338407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33030-2A1A-467F-8A6D-6BF1CDF21019}"/>
              </a:ext>
            </a:extLst>
          </p:cNvPr>
          <p:cNvSpPr>
            <a:spLocks noGrp="1"/>
          </p:cNvSpPr>
          <p:nvPr>
            <p:ph type="title"/>
          </p:nvPr>
        </p:nvSpPr>
        <p:spPr>
          <a:xfrm>
            <a:off x="2854712" y="89210"/>
            <a:ext cx="8499087" cy="1354820"/>
          </a:xfrm>
        </p:spPr>
        <p:txBody>
          <a:bodyPr/>
          <a:lstStyle/>
          <a:p>
            <a:r>
              <a:rPr lang="en-US" dirty="0"/>
              <a:t>Swing set pole in concrete</a:t>
            </a:r>
          </a:p>
        </p:txBody>
      </p:sp>
      <p:pic>
        <p:nvPicPr>
          <p:cNvPr id="5" name="Content Placeholder 4">
            <a:extLst>
              <a:ext uri="{FF2B5EF4-FFF2-40B4-BE49-F238E27FC236}">
                <a16:creationId xmlns:a16="http://schemas.microsoft.com/office/drawing/2014/main" id="{744374B4-9B2D-4FE6-84C6-7B89C94F28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BFA183CE-A4F2-41CB-92F8-6AC978E75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 y="0"/>
            <a:ext cx="2743200" cy="1078903"/>
          </a:xfrm>
          <a:prstGeom prst="rect">
            <a:avLst/>
          </a:prstGeom>
        </p:spPr>
      </p:pic>
    </p:spTree>
    <p:extLst>
      <p:ext uri="{BB962C8B-B14F-4D97-AF65-F5344CB8AC3E}">
        <p14:creationId xmlns:p14="http://schemas.microsoft.com/office/powerpoint/2010/main" val="1771095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F4FA-FB6C-4567-9D5E-B33711F111ED}"/>
              </a:ext>
            </a:extLst>
          </p:cNvPr>
          <p:cNvSpPr>
            <a:spLocks noGrp="1"/>
          </p:cNvSpPr>
          <p:nvPr>
            <p:ph type="title"/>
          </p:nvPr>
        </p:nvSpPr>
        <p:spPr>
          <a:xfrm>
            <a:off x="2665140" y="-1"/>
            <a:ext cx="8720255" cy="2587084"/>
          </a:xfrm>
        </p:spPr>
        <p:txBody>
          <a:bodyPr>
            <a:normAutofit fontScale="90000"/>
          </a:bodyPr>
          <a:lstStyle/>
          <a:p>
            <a:r>
              <a:rPr lang="en-US" dirty="0"/>
              <a:t>Central High School counselor Donna Simpson watches new interact students working on the picnic table. Our Rotary club sponsored a new interact club with this high school this year.</a:t>
            </a:r>
          </a:p>
        </p:txBody>
      </p:sp>
      <p:pic>
        <p:nvPicPr>
          <p:cNvPr id="5" name="Content Placeholder 4">
            <a:extLst>
              <a:ext uri="{FF2B5EF4-FFF2-40B4-BE49-F238E27FC236}">
                <a16:creationId xmlns:a16="http://schemas.microsoft.com/office/drawing/2014/main" id="{EB8B7479-0B82-48CE-A9D2-10A70F308A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702204" y="2697781"/>
            <a:ext cx="4638907" cy="3479180"/>
          </a:xfrm>
        </p:spPr>
      </p:pic>
      <p:pic>
        <p:nvPicPr>
          <p:cNvPr id="4" name="Picture 3">
            <a:extLst>
              <a:ext uri="{FF2B5EF4-FFF2-40B4-BE49-F238E27FC236}">
                <a16:creationId xmlns:a16="http://schemas.microsoft.com/office/drawing/2014/main" id="{AD2B59D1-2360-4A45-BB71-96E84CAC8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7612" cy="1228233"/>
          </a:xfrm>
          <a:prstGeom prst="rect">
            <a:avLst/>
          </a:prstGeom>
        </p:spPr>
      </p:pic>
    </p:spTree>
    <p:extLst>
      <p:ext uri="{BB962C8B-B14F-4D97-AF65-F5344CB8AC3E}">
        <p14:creationId xmlns:p14="http://schemas.microsoft.com/office/powerpoint/2010/main" val="2879419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F2486-B9BE-45E6-AA54-B9A833B56164}"/>
              </a:ext>
            </a:extLst>
          </p:cNvPr>
          <p:cNvSpPr>
            <a:spLocks noGrp="1"/>
          </p:cNvSpPr>
          <p:nvPr>
            <p:ph type="title"/>
          </p:nvPr>
        </p:nvSpPr>
        <p:spPr>
          <a:xfrm>
            <a:off x="2537609" y="1"/>
            <a:ext cx="9572615" cy="1433088"/>
          </a:xfrm>
        </p:spPr>
        <p:txBody>
          <a:bodyPr/>
          <a:lstStyle/>
          <a:p>
            <a:r>
              <a:rPr lang="en-US" dirty="0"/>
              <a:t>Interact club students working on picnic table</a:t>
            </a:r>
          </a:p>
        </p:txBody>
      </p:sp>
      <p:pic>
        <p:nvPicPr>
          <p:cNvPr id="5" name="Content Placeholder 4">
            <a:extLst>
              <a:ext uri="{FF2B5EF4-FFF2-40B4-BE49-F238E27FC236}">
                <a16:creationId xmlns:a16="http://schemas.microsoft.com/office/drawing/2014/main" id="{F008DB1B-4BC6-46D2-BC6F-CA41F874CE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6749AE7A-6733-42F7-A907-75E1C6036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525"/>
            <a:ext cx="2537609" cy="998044"/>
          </a:xfrm>
          <a:prstGeom prst="rect">
            <a:avLst/>
          </a:prstGeom>
        </p:spPr>
      </p:pic>
    </p:spTree>
    <p:extLst>
      <p:ext uri="{BB962C8B-B14F-4D97-AF65-F5344CB8AC3E}">
        <p14:creationId xmlns:p14="http://schemas.microsoft.com/office/powerpoint/2010/main" val="4133796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D7A7-3867-49F8-A9B8-9D3DC770224B}"/>
              </a:ext>
            </a:extLst>
          </p:cNvPr>
          <p:cNvSpPr>
            <a:spLocks noGrp="1"/>
          </p:cNvSpPr>
          <p:nvPr>
            <p:ph type="title"/>
          </p:nvPr>
        </p:nvSpPr>
        <p:spPr>
          <a:xfrm>
            <a:off x="2542478" y="1"/>
            <a:ext cx="8811322" cy="1492998"/>
          </a:xfrm>
        </p:spPr>
        <p:txBody>
          <a:bodyPr/>
          <a:lstStyle/>
          <a:p>
            <a:r>
              <a:rPr lang="en-US" dirty="0"/>
              <a:t>New member Vincent Dortch working on a picnic table</a:t>
            </a:r>
          </a:p>
        </p:txBody>
      </p:sp>
      <p:pic>
        <p:nvPicPr>
          <p:cNvPr id="5" name="Content Placeholder 4">
            <a:extLst>
              <a:ext uri="{FF2B5EF4-FFF2-40B4-BE49-F238E27FC236}">
                <a16:creationId xmlns:a16="http://schemas.microsoft.com/office/drawing/2014/main" id="{DC7030D1-CD4A-42DA-A2A4-6C69983B85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pic>
        <p:nvPicPr>
          <p:cNvPr id="4" name="Picture 3">
            <a:extLst>
              <a:ext uri="{FF2B5EF4-FFF2-40B4-BE49-F238E27FC236}">
                <a16:creationId xmlns:a16="http://schemas.microsoft.com/office/drawing/2014/main" id="{63A3379B-73E8-4061-BAC8-4CDF538D2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362"/>
            <a:ext cx="2542478" cy="1127872"/>
          </a:xfrm>
          <a:prstGeom prst="rect">
            <a:avLst/>
          </a:prstGeom>
        </p:spPr>
      </p:pic>
    </p:spTree>
    <p:extLst>
      <p:ext uri="{BB962C8B-B14F-4D97-AF65-F5344CB8AC3E}">
        <p14:creationId xmlns:p14="http://schemas.microsoft.com/office/powerpoint/2010/main" val="3389245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C05C-96C3-4CA8-BEBD-D983EF5463F9}"/>
              </a:ext>
            </a:extLst>
          </p:cNvPr>
          <p:cNvSpPr>
            <a:spLocks noGrp="1"/>
          </p:cNvSpPr>
          <p:nvPr>
            <p:ph type="title"/>
          </p:nvPr>
        </p:nvSpPr>
        <p:spPr>
          <a:xfrm>
            <a:off x="2687444" y="129828"/>
            <a:ext cx="8666356" cy="1319832"/>
          </a:xfrm>
        </p:spPr>
        <p:txBody>
          <a:bodyPr/>
          <a:lstStyle/>
          <a:p>
            <a:r>
              <a:rPr lang="en-US" dirty="0"/>
              <a:t>Working on the swing set</a:t>
            </a:r>
          </a:p>
        </p:txBody>
      </p:sp>
      <p:pic>
        <p:nvPicPr>
          <p:cNvPr id="5" name="Content Placeholder 4">
            <a:extLst>
              <a:ext uri="{FF2B5EF4-FFF2-40B4-BE49-F238E27FC236}">
                <a16:creationId xmlns:a16="http://schemas.microsoft.com/office/drawing/2014/main" id="{9611A43E-511E-4784-9421-FB05481DA8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07CAAEEA-F438-42AC-9E1B-5010CF1FA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828"/>
            <a:ext cx="2537609" cy="998044"/>
          </a:xfrm>
          <a:prstGeom prst="rect">
            <a:avLst/>
          </a:prstGeom>
        </p:spPr>
      </p:pic>
    </p:spTree>
    <p:extLst>
      <p:ext uri="{BB962C8B-B14F-4D97-AF65-F5344CB8AC3E}">
        <p14:creationId xmlns:p14="http://schemas.microsoft.com/office/powerpoint/2010/main" val="1156220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719F-657A-4F44-95F5-6C7E087BC436}"/>
              </a:ext>
            </a:extLst>
          </p:cNvPr>
          <p:cNvSpPr>
            <a:spLocks noGrp="1"/>
          </p:cNvSpPr>
          <p:nvPr>
            <p:ph type="title"/>
          </p:nvPr>
        </p:nvSpPr>
        <p:spPr>
          <a:xfrm>
            <a:off x="2537615" y="78059"/>
            <a:ext cx="8816184" cy="1494263"/>
          </a:xfrm>
        </p:spPr>
        <p:txBody>
          <a:bodyPr/>
          <a:lstStyle/>
          <a:p>
            <a:r>
              <a:rPr lang="en-US" dirty="0"/>
              <a:t>Working on the shade portion of swings</a:t>
            </a:r>
          </a:p>
        </p:txBody>
      </p:sp>
      <p:pic>
        <p:nvPicPr>
          <p:cNvPr id="6" name="Content Placeholder 5">
            <a:extLst>
              <a:ext uri="{FF2B5EF4-FFF2-40B4-BE49-F238E27FC236}">
                <a16:creationId xmlns:a16="http://schemas.microsoft.com/office/drawing/2014/main" id="{BEEE2747-78C3-437F-9E4F-02F378E292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E590A9F3-166C-4AC7-A029-A8BA18480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7615" cy="998046"/>
          </a:xfrm>
          <a:prstGeom prst="rect">
            <a:avLst/>
          </a:prstGeom>
        </p:spPr>
      </p:pic>
    </p:spTree>
    <p:extLst>
      <p:ext uri="{BB962C8B-B14F-4D97-AF65-F5344CB8AC3E}">
        <p14:creationId xmlns:p14="http://schemas.microsoft.com/office/powerpoint/2010/main" val="1518725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6EA78-010E-4BFD-A4E6-5232994719B6}"/>
              </a:ext>
            </a:extLst>
          </p:cNvPr>
          <p:cNvSpPr>
            <a:spLocks noGrp="1"/>
          </p:cNvSpPr>
          <p:nvPr>
            <p:ph type="title"/>
          </p:nvPr>
        </p:nvSpPr>
        <p:spPr>
          <a:xfrm>
            <a:off x="3899335" y="493987"/>
            <a:ext cx="7454464" cy="1196702"/>
          </a:xfrm>
        </p:spPr>
        <p:txBody>
          <a:bodyPr/>
          <a:lstStyle/>
          <a:p>
            <a:r>
              <a:rPr lang="en-US" dirty="0"/>
              <a:t>Current playground</a:t>
            </a:r>
          </a:p>
        </p:txBody>
      </p:sp>
      <p:pic>
        <p:nvPicPr>
          <p:cNvPr id="4" name="Picture 2" descr="IMG_1952.JPG">
            <a:extLst>
              <a:ext uri="{FF2B5EF4-FFF2-40B4-BE49-F238E27FC236}">
                <a16:creationId xmlns:a16="http://schemas.microsoft.com/office/drawing/2014/main" id="{31FF2C9D-CBAC-4356-8780-39B41E50B83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rot="5400000">
            <a:off x="3522005" y="1803565"/>
            <a:ext cx="4538387" cy="4582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E21584-AF58-41AF-802E-30D2F0A962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5" name="Audio 4">
            <a:hlinkClick r:id="" action="ppaction://media"/>
            <a:extLst>
              <a:ext uri="{FF2B5EF4-FFF2-40B4-BE49-F238E27FC236}">
                <a16:creationId xmlns:a16="http://schemas.microsoft.com/office/drawing/2014/main" id="{220490B5-C4D5-4D47-A9A1-F4D7DEAACE9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587147578"/>
      </p:ext>
    </p:extLst>
  </p:cSld>
  <p:clrMapOvr>
    <a:masterClrMapping/>
  </p:clrMapOvr>
  <mc:AlternateContent xmlns:mc="http://schemas.openxmlformats.org/markup-compatibility/2006" xmlns:p14="http://schemas.microsoft.com/office/powerpoint/2010/main">
    <mc:Choice Requires="p14">
      <p:transition spd="slow" p14:dur="1600" advTm="8452">
        <p:blinds dir="vert"/>
      </p:transition>
    </mc:Choice>
    <mc:Fallback xmlns="">
      <p:transition spd="slow" advTm="845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613B-CE4C-42E1-9AD4-081D64F3173D}"/>
              </a:ext>
            </a:extLst>
          </p:cNvPr>
          <p:cNvSpPr>
            <a:spLocks noGrp="1"/>
          </p:cNvSpPr>
          <p:nvPr>
            <p:ph type="title"/>
          </p:nvPr>
        </p:nvSpPr>
        <p:spPr>
          <a:xfrm>
            <a:off x="2494868" y="200722"/>
            <a:ext cx="8858931" cy="1326996"/>
          </a:xfrm>
        </p:spPr>
        <p:txBody>
          <a:bodyPr/>
          <a:lstStyle/>
          <a:p>
            <a:r>
              <a:rPr lang="en-US" dirty="0"/>
              <a:t>Working on the swing set</a:t>
            </a:r>
          </a:p>
        </p:txBody>
      </p:sp>
      <p:pic>
        <p:nvPicPr>
          <p:cNvPr id="5" name="Content Placeholder 4">
            <a:extLst>
              <a:ext uri="{FF2B5EF4-FFF2-40B4-BE49-F238E27FC236}">
                <a16:creationId xmlns:a16="http://schemas.microsoft.com/office/drawing/2014/main" id="{93E1CADE-8980-42D4-8DB9-D4D88A310E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C5B2C7F1-4EBD-4EDD-8280-962E9C5B8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6" y="85222"/>
            <a:ext cx="2537614" cy="998046"/>
          </a:xfrm>
          <a:prstGeom prst="rect">
            <a:avLst/>
          </a:prstGeom>
        </p:spPr>
      </p:pic>
    </p:spTree>
    <p:extLst>
      <p:ext uri="{BB962C8B-B14F-4D97-AF65-F5344CB8AC3E}">
        <p14:creationId xmlns:p14="http://schemas.microsoft.com/office/powerpoint/2010/main" val="2448658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CF71-04F8-4A55-8204-42D612AA0C8C}"/>
              </a:ext>
            </a:extLst>
          </p:cNvPr>
          <p:cNvSpPr>
            <a:spLocks noGrp="1"/>
          </p:cNvSpPr>
          <p:nvPr>
            <p:ph type="title"/>
          </p:nvPr>
        </p:nvSpPr>
        <p:spPr>
          <a:xfrm>
            <a:off x="2537612" y="1"/>
            <a:ext cx="8816188" cy="1363170"/>
          </a:xfrm>
        </p:spPr>
        <p:txBody>
          <a:bodyPr/>
          <a:lstStyle/>
          <a:p>
            <a:r>
              <a:rPr lang="en-US" dirty="0"/>
              <a:t>Perilous work on the shade of swing set</a:t>
            </a:r>
          </a:p>
        </p:txBody>
      </p:sp>
      <p:pic>
        <p:nvPicPr>
          <p:cNvPr id="5" name="Content Placeholder 4">
            <a:extLst>
              <a:ext uri="{FF2B5EF4-FFF2-40B4-BE49-F238E27FC236}">
                <a16:creationId xmlns:a16="http://schemas.microsoft.com/office/drawing/2014/main" id="{84D9C7DD-A52F-4E99-91E2-CCAE7B059F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34F829EC-69F1-4B93-9831-323F87A61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7612" cy="998045"/>
          </a:xfrm>
          <a:prstGeom prst="rect">
            <a:avLst/>
          </a:prstGeom>
        </p:spPr>
      </p:pic>
    </p:spTree>
    <p:extLst>
      <p:ext uri="{BB962C8B-B14F-4D97-AF65-F5344CB8AC3E}">
        <p14:creationId xmlns:p14="http://schemas.microsoft.com/office/powerpoint/2010/main" val="2450312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0B4EF-E921-44AF-9E09-753F572FCD84}"/>
              </a:ext>
            </a:extLst>
          </p:cNvPr>
          <p:cNvSpPr>
            <a:spLocks noGrp="1"/>
          </p:cNvSpPr>
          <p:nvPr>
            <p:ph type="title"/>
          </p:nvPr>
        </p:nvSpPr>
        <p:spPr>
          <a:xfrm>
            <a:off x="2720898" y="189571"/>
            <a:ext cx="8632902" cy="1360449"/>
          </a:xfrm>
        </p:spPr>
        <p:txBody>
          <a:bodyPr/>
          <a:lstStyle/>
          <a:p>
            <a:r>
              <a:rPr lang="en-US" dirty="0"/>
              <a:t>Finishing the shade portion of the swing set</a:t>
            </a:r>
          </a:p>
        </p:txBody>
      </p:sp>
      <p:pic>
        <p:nvPicPr>
          <p:cNvPr id="5" name="Content Placeholder 4">
            <a:extLst>
              <a:ext uri="{FF2B5EF4-FFF2-40B4-BE49-F238E27FC236}">
                <a16:creationId xmlns:a16="http://schemas.microsoft.com/office/drawing/2014/main" id="{7A097885-B869-48A8-A7F1-0225C64F28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D913BC6B-C1B7-4C66-BF39-8B8AF48EC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60"/>
            <a:ext cx="2537614" cy="998046"/>
          </a:xfrm>
          <a:prstGeom prst="rect">
            <a:avLst/>
          </a:prstGeom>
        </p:spPr>
      </p:pic>
    </p:spTree>
    <p:extLst>
      <p:ext uri="{BB962C8B-B14F-4D97-AF65-F5344CB8AC3E}">
        <p14:creationId xmlns:p14="http://schemas.microsoft.com/office/powerpoint/2010/main" val="369697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0713-5537-43EC-A17E-0422657F5732}"/>
              </a:ext>
            </a:extLst>
          </p:cNvPr>
          <p:cNvSpPr>
            <a:spLocks noGrp="1"/>
          </p:cNvSpPr>
          <p:nvPr>
            <p:ph type="title"/>
          </p:nvPr>
        </p:nvSpPr>
        <p:spPr>
          <a:xfrm>
            <a:off x="2537614" y="223024"/>
            <a:ext cx="8816186" cy="1449660"/>
          </a:xfrm>
        </p:spPr>
        <p:txBody>
          <a:bodyPr/>
          <a:lstStyle/>
          <a:p>
            <a:r>
              <a:rPr lang="en-US" dirty="0"/>
              <a:t>Working on the middle section of the platform</a:t>
            </a:r>
          </a:p>
        </p:txBody>
      </p:sp>
      <p:pic>
        <p:nvPicPr>
          <p:cNvPr id="8" name="Content Placeholder 7">
            <a:extLst>
              <a:ext uri="{FF2B5EF4-FFF2-40B4-BE49-F238E27FC236}">
                <a16:creationId xmlns:a16="http://schemas.microsoft.com/office/drawing/2014/main" id="{635D6D5A-20C1-4DC2-A7D9-92202DCCF5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3FE05620-FA40-429D-A91B-B376FED4E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7614" cy="998046"/>
          </a:xfrm>
          <a:prstGeom prst="rect">
            <a:avLst/>
          </a:prstGeom>
        </p:spPr>
      </p:pic>
    </p:spTree>
    <p:extLst>
      <p:ext uri="{BB962C8B-B14F-4D97-AF65-F5344CB8AC3E}">
        <p14:creationId xmlns:p14="http://schemas.microsoft.com/office/powerpoint/2010/main" val="1773957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713D-7BD0-4769-9AC6-A91EBEC78E05}"/>
              </a:ext>
            </a:extLst>
          </p:cNvPr>
          <p:cNvSpPr>
            <a:spLocks noGrp="1"/>
          </p:cNvSpPr>
          <p:nvPr>
            <p:ph type="title"/>
          </p:nvPr>
        </p:nvSpPr>
        <p:spPr>
          <a:xfrm>
            <a:off x="2437251" y="1"/>
            <a:ext cx="8916548" cy="1550020"/>
          </a:xfrm>
        </p:spPr>
        <p:txBody>
          <a:bodyPr/>
          <a:lstStyle/>
          <a:p>
            <a:r>
              <a:rPr lang="en-US" dirty="0"/>
              <a:t>Shade for the front of the platform</a:t>
            </a:r>
          </a:p>
        </p:txBody>
      </p:sp>
      <p:pic>
        <p:nvPicPr>
          <p:cNvPr id="5" name="Content Placeholder 4">
            <a:extLst>
              <a:ext uri="{FF2B5EF4-FFF2-40B4-BE49-F238E27FC236}">
                <a16:creationId xmlns:a16="http://schemas.microsoft.com/office/drawing/2014/main" id="{7120C60D-0689-4712-A36E-D3197D84BB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6A7CD27C-F834-4A25-87C5-5BDB55114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61" y="0"/>
            <a:ext cx="2537612" cy="998045"/>
          </a:xfrm>
          <a:prstGeom prst="rect">
            <a:avLst/>
          </a:prstGeom>
        </p:spPr>
      </p:pic>
    </p:spTree>
    <p:extLst>
      <p:ext uri="{BB962C8B-B14F-4D97-AF65-F5344CB8AC3E}">
        <p14:creationId xmlns:p14="http://schemas.microsoft.com/office/powerpoint/2010/main" val="2402263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B9F7F-6E03-4455-9D61-0B233B22B1F4}"/>
              </a:ext>
            </a:extLst>
          </p:cNvPr>
          <p:cNvSpPr>
            <a:spLocks noGrp="1"/>
          </p:cNvSpPr>
          <p:nvPr>
            <p:ph type="title"/>
          </p:nvPr>
        </p:nvSpPr>
        <p:spPr>
          <a:xfrm>
            <a:off x="2587084" y="1"/>
            <a:ext cx="8766716" cy="1460810"/>
          </a:xfrm>
        </p:spPr>
        <p:txBody>
          <a:bodyPr/>
          <a:lstStyle/>
          <a:p>
            <a:r>
              <a:rPr lang="en-US" dirty="0"/>
              <a:t>Working on the back shade of the platform</a:t>
            </a:r>
          </a:p>
        </p:txBody>
      </p:sp>
      <p:pic>
        <p:nvPicPr>
          <p:cNvPr id="5" name="Content Placeholder 4">
            <a:extLst>
              <a:ext uri="{FF2B5EF4-FFF2-40B4-BE49-F238E27FC236}">
                <a16:creationId xmlns:a16="http://schemas.microsoft.com/office/drawing/2014/main" id="{EAC3DC8A-6EDE-4957-B822-828C461315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619265" y="2056709"/>
            <a:ext cx="5130334" cy="3938541"/>
          </a:xfrm>
        </p:spPr>
      </p:pic>
      <p:pic>
        <p:nvPicPr>
          <p:cNvPr id="4" name="Picture 3">
            <a:extLst>
              <a:ext uri="{FF2B5EF4-FFF2-40B4-BE49-F238E27FC236}">
                <a16:creationId xmlns:a16="http://schemas.microsoft.com/office/drawing/2014/main" id="{B66EE4DC-4F52-43AE-AC54-AA6D7EB7A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188"/>
            <a:ext cx="2587083" cy="1017502"/>
          </a:xfrm>
          <a:prstGeom prst="rect">
            <a:avLst/>
          </a:prstGeom>
        </p:spPr>
      </p:pic>
    </p:spTree>
    <p:extLst>
      <p:ext uri="{BB962C8B-B14F-4D97-AF65-F5344CB8AC3E}">
        <p14:creationId xmlns:p14="http://schemas.microsoft.com/office/powerpoint/2010/main" val="2603119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78CE2-54B8-42B8-9899-682368EF0AF7}"/>
              </a:ext>
            </a:extLst>
          </p:cNvPr>
          <p:cNvSpPr>
            <a:spLocks noGrp="1"/>
          </p:cNvSpPr>
          <p:nvPr>
            <p:ph type="title"/>
          </p:nvPr>
        </p:nvSpPr>
        <p:spPr>
          <a:xfrm>
            <a:off x="3122886" y="1"/>
            <a:ext cx="8230914" cy="1228234"/>
          </a:xfrm>
        </p:spPr>
        <p:txBody>
          <a:bodyPr>
            <a:normAutofit fontScale="90000"/>
          </a:bodyPr>
          <a:lstStyle/>
          <a:p>
            <a:r>
              <a:rPr lang="en-US" dirty="0"/>
              <a:t>Working on middle portion of platform</a:t>
            </a:r>
          </a:p>
        </p:txBody>
      </p:sp>
      <p:pic>
        <p:nvPicPr>
          <p:cNvPr id="5" name="Content Placeholder 4">
            <a:extLst>
              <a:ext uri="{FF2B5EF4-FFF2-40B4-BE49-F238E27FC236}">
                <a16:creationId xmlns:a16="http://schemas.microsoft.com/office/drawing/2014/main" id="{AC686EB1-84C1-4793-8B36-292BBFEA23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1825625"/>
            <a:ext cx="4352925" cy="4352925"/>
          </a:xfrm>
        </p:spPr>
      </p:pic>
      <p:pic>
        <p:nvPicPr>
          <p:cNvPr id="4" name="Picture 3">
            <a:extLst>
              <a:ext uri="{FF2B5EF4-FFF2-40B4-BE49-F238E27FC236}">
                <a16:creationId xmlns:a16="http://schemas.microsoft.com/office/drawing/2014/main" id="{E312E4F7-D2AA-4EE0-803F-C9F1AACC1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spTree>
    <p:extLst>
      <p:ext uri="{BB962C8B-B14F-4D97-AF65-F5344CB8AC3E}">
        <p14:creationId xmlns:p14="http://schemas.microsoft.com/office/powerpoint/2010/main" val="919479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78AA-8AE0-4B3F-BE1B-1FDAC6AD319A}"/>
              </a:ext>
            </a:extLst>
          </p:cNvPr>
          <p:cNvSpPr>
            <a:spLocks noGrp="1"/>
          </p:cNvSpPr>
          <p:nvPr>
            <p:ph type="title"/>
          </p:nvPr>
        </p:nvSpPr>
        <p:spPr>
          <a:xfrm>
            <a:off x="3122886" y="1"/>
            <a:ext cx="8230914" cy="1393902"/>
          </a:xfrm>
        </p:spPr>
        <p:txBody>
          <a:bodyPr/>
          <a:lstStyle/>
          <a:p>
            <a:r>
              <a:rPr lang="en-US" dirty="0"/>
              <a:t>Installing stairs to playground</a:t>
            </a:r>
          </a:p>
        </p:txBody>
      </p:sp>
      <p:pic>
        <p:nvPicPr>
          <p:cNvPr id="5" name="Content Placeholder 4">
            <a:extLst>
              <a:ext uri="{FF2B5EF4-FFF2-40B4-BE49-F238E27FC236}">
                <a16:creationId xmlns:a16="http://schemas.microsoft.com/office/drawing/2014/main" id="{A6E7E9CA-5477-48C9-B68F-5104FFF20A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pic>
        <p:nvPicPr>
          <p:cNvPr id="4" name="Picture 3">
            <a:extLst>
              <a:ext uri="{FF2B5EF4-FFF2-40B4-BE49-F238E27FC236}">
                <a16:creationId xmlns:a16="http://schemas.microsoft.com/office/drawing/2014/main" id="{05B693D7-F80C-4546-8D5A-59239E181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spTree>
    <p:extLst>
      <p:ext uri="{BB962C8B-B14F-4D97-AF65-F5344CB8AC3E}">
        <p14:creationId xmlns:p14="http://schemas.microsoft.com/office/powerpoint/2010/main" val="1031896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9082-4990-407C-94B2-912823EE1C52}"/>
              </a:ext>
            </a:extLst>
          </p:cNvPr>
          <p:cNvSpPr>
            <a:spLocks noGrp="1"/>
          </p:cNvSpPr>
          <p:nvPr>
            <p:ph type="title"/>
          </p:nvPr>
        </p:nvSpPr>
        <p:spPr>
          <a:xfrm>
            <a:off x="3044284" y="1"/>
            <a:ext cx="8309516" cy="1393902"/>
          </a:xfrm>
        </p:spPr>
        <p:txBody>
          <a:bodyPr/>
          <a:lstStyle/>
          <a:p>
            <a:r>
              <a:rPr lang="en-US" dirty="0"/>
              <a:t>Installing window unit</a:t>
            </a:r>
          </a:p>
        </p:txBody>
      </p:sp>
      <p:pic>
        <p:nvPicPr>
          <p:cNvPr id="5" name="Content Placeholder 4">
            <a:extLst>
              <a:ext uri="{FF2B5EF4-FFF2-40B4-BE49-F238E27FC236}">
                <a16:creationId xmlns:a16="http://schemas.microsoft.com/office/drawing/2014/main" id="{C422C27E-96EF-443B-85C4-DF397822C3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pic>
        <p:nvPicPr>
          <p:cNvPr id="4" name="Picture 3">
            <a:extLst>
              <a:ext uri="{FF2B5EF4-FFF2-40B4-BE49-F238E27FC236}">
                <a16:creationId xmlns:a16="http://schemas.microsoft.com/office/drawing/2014/main" id="{5FF328A2-3992-47E6-B47E-7B4AE99F1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122883" cy="1228233"/>
          </a:xfrm>
          <a:prstGeom prst="rect">
            <a:avLst/>
          </a:prstGeom>
        </p:spPr>
      </p:pic>
    </p:spTree>
    <p:extLst>
      <p:ext uri="{BB962C8B-B14F-4D97-AF65-F5344CB8AC3E}">
        <p14:creationId xmlns:p14="http://schemas.microsoft.com/office/powerpoint/2010/main" val="1557542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850F6-4D79-423E-9A5A-924D985846EA}"/>
              </a:ext>
            </a:extLst>
          </p:cNvPr>
          <p:cNvSpPr>
            <a:spLocks noGrp="1"/>
          </p:cNvSpPr>
          <p:nvPr>
            <p:ph type="title"/>
          </p:nvPr>
        </p:nvSpPr>
        <p:spPr>
          <a:xfrm>
            <a:off x="3389971" y="0"/>
            <a:ext cx="7963828" cy="1416206"/>
          </a:xfrm>
        </p:spPr>
        <p:txBody>
          <a:bodyPr/>
          <a:lstStyle/>
          <a:p>
            <a:r>
              <a:rPr lang="en-US" dirty="0"/>
              <a:t>Past president George </a:t>
            </a:r>
            <a:r>
              <a:rPr lang="en-US" dirty="0" err="1"/>
              <a:t>Leneaus</a:t>
            </a:r>
            <a:r>
              <a:rPr lang="en-US" dirty="0"/>
              <a:t> having fun in the window.</a:t>
            </a:r>
          </a:p>
        </p:txBody>
      </p:sp>
      <p:pic>
        <p:nvPicPr>
          <p:cNvPr id="5" name="Content Placeholder 4">
            <a:extLst>
              <a:ext uri="{FF2B5EF4-FFF2-40B4-BE49-F238E27FC236}">
                <a16:creationId xmlns:a16="http://schemas.microsoft.com/office/drawing/2014/main" id="{E2CB0BB1-129B-4128-973B-F905DCEF55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1927" y="1825625"/>
            <a:ext cx="3668145" cy="4351338"/>
          </a:xfrm>
        </p:spPr>
      </p:pic>
      <p:pic>
        <p:nvPicPr>
          <p:cNvPr id="4" name="Picture 3">
            <a:extLst>
              <a:ext uri="{FF2B5EF4-FFF2-40B4-BE49-F238E27FC236}">
                <a16:creationId xmlns:a16="http://schemas.microsoft.com/office/drawing/2014/main" id="{8AA3E9C5-3F01-429C-ACDC-2888D5EDC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9258"/>
            <a:ext cx="3222703" cy="1267492"/>
          </a:xfrm>
          <a:prstGeom prst="rect">
            <a:avLst/>
          </a:prstGeom>
        </p:spPr>
      </p:pic>
    </p:spTree>
    <p:extLst>
      <p:ext uri="{BB962C8B-B14F-4D97-AF65-F5344CB8AC3E}">
        <p14:creationId xmlns:p14="http://schemas.microsoft.com/office/powerpoint/2010/main" val="875720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7E04-5FC4-43F4-BC25-1008381411D9}"/>
              </a:ext>
            </a:extLst>
          </p:cNvPr>
          <p:cNvSpPr>
            <a:spLocks noGrp="1"/>
          </p:cNvSpPr>
          <p:nvPr>
            <p:ph type="title"/>
          </p:nvPr>
        </p:nvSpPr>
        <p:spPr>
          <a:xfrm>
            <a:off x="3122886" y="253726"/>
            <a:ext cx="8230914" cy="1629704"/>
          </a:xfrm>
        </p:spPr>
        <p:txBody>
          <a:bodyPr>
            <a:normAutofit fontScale="90000"/>
          </a:bodyPr>
          <a:lstStyle/>
          <a:p>
            <a:r>
              <a:rPr lang="en-US" dirty="0"/>
              <a:t>New playground layout.  This shows a tire swing underneath the playground.  We do not have this addition.</a:t>
            </a:r>
          </a:p>
        </p:txBody>
      </p:sp>
      <p:pic>
        <p:nvPicPr>
          <p:cNvPr id="5" name="Content Placeholder 4">
            <a:extLst>
              <a:ext uri="{FF2B5EF4-FFF2-40B4-BE49-F238E27FC236}">
                <a16:creationId xmlns:a16="http://schemas.microsoft.com/office/drawing/2014/main" id="{1A5A16D6-EE95-44E9-A955-B4B4FCF1110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5400000">
            <a:off x="3809052" y="2144487"/>
            <a:ext cx="4717776" cy="4404454"/>
          </a:xfrm>
        </p:spPr>
      </p:pic>
      <p:pic>
        <p:nvPicPr>
          <p:cNvPr id="6" name="Picture 5">
            <a:extLst>
              <a:ext uri="{FF2B5EF4-FFF2-40B4-BE49-F238E27FC236}">
                <a16:creationId xmlns:a16="http://schemas.microsoft.com/office/drawing/2014/main" id="{A48867C2-B7D4-474B-AF3F-CE4FE135E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7" name="Audio 6">
            <a:hlinkClick r:id="" action="ppaction://media"/>
            <a:extLst>
              <a:ext uri="{FF2B5EF4-FFF2-40B4-BE49-F238E27FC236}">
                <a16:creationId xmlns:a16="http://schemas.microsoft.com/office/drawing/2014/main" id="{A738BFF5-D781-4D82-8943-C740ECCDA7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32447130"/>
      </p:ext>
    </p:extLst>
  </p:cSld>
  <p:clrMapOvr>
    <a:masterClrMapping/>
  </p:clrMapOvr>
  <mc:AlternateContent xmlns:mc="http://schemas.openxmlformats.org/markup-compatibility/2006" xmlns:p14="http://schemas.microsoft.com/office/powerpoint/2010/main">
    <mc:Choice Requires="p14">
      <p:transition spd="slow" p14:dur="1250" advTm="6338">
        <p14:flip dir="r"/>
      </p:transition>
    </mc:Choice>
    <mc:Fallback xmlns="">
      <p:transition spd="slow" advTm="6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4DE7-E01C-47E3-B29C-A397CD46F8ED}"/>
              </a:ext>
            </a:extLst>
          </p:cNvPr>
          <p:cNvSpPr>
            <a:spLocks noGrp="1"/>
          </p:cNvSpPr>
          <p:nvPr>
            <p:ph type="title"/>
          </p:nvPr>
        </p:nvSpPr>
        <p:spPr>
          <a:xfrm>
            <a:off x="2867709" y="100360"/>
            <a:ext cx="8517685" cy="1483113"/>
          </a:xfrm>
        </p:spPr>
        <p:txBody>
          <a:bodyPr>
            <a:normAutofit/>
          </a:bodyPr>
          <a:lstStyle/>
          <a:p>
            <a:r>
              <a:rPr lang="en-US" dirty="0"/>
              <a:t>Completed swing set. Shade to be installed on top in 3 weeks.</a:t>
            </a:r>
          </a:p>
        </p:txBody>
      </p:sp>
      <p:pic>
        <p:nvPicPr>
          <p:cNvPr id="5" name="Content Placeholder 4">
            <a:extLst>
              <a:ext uri="{FF2B5EF4-FFF2-40B4-BE49-F238E27FC236}">
                <a16:creationId xmlns:a16="http://schemas.microsoft.com/office/drawing/2014/main" id="{0890F760-2A0B-446D-B99C-D90F66C2DC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9291D543-113E-4C99-B77A-D8E74ECD1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360"/>
            <a:ext cx="2867710" cy="1127873"/>
          </a:xfrm>
          <a:prstGeom prst="rect">
            <a:avLst/>
          </a:prstGeom>
        </p:spPr>
      </p:pic>
    </p:spTree>
    <p:extLst>
      <p:ext uri="{BB962C8B-B14F-4D97-AF65-F5344CB8AC3E}">
        <p14:creationId xmlns:p14="http://schemas.microsoft.com/office/powerpoint/2010/main" val="89401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87B0-2BB8-4393-BAC7-03AD6126476D}"/>
              </a:ext>
            </a:extLst>
          </p:cNvPr>
          <p:cNvSpPr>
            <a:spLocks noGrp="1"/>
          </p:cNvSpPr>
          <p:nvPr>
            <p:ph type="title"/>
          </p:nvPr>
        </p:nvSpPr>
        <p:spPr>
          <a:xfrm>
            <a:off x="2537612" y="187973"/>
            <a:ext cx="8816188" cy="1228233"/>
          </a:xfrm>
        </p:spPr>
        <p:txBody>
          <a:bodyPr/>
          <a:lstStyle/>
          <a:p>
            <a:r>
              <a:rPr lang="en-US" dirty="0"/>
              <a:t>Front view of completed platform</a:t>
            </a:r>
          </a:p>
        </p:txBody>
      </p:sp>
      <p:pic>
        <p:nvPicPr>
          <p:cNvPr id="5" name="Content Placeholder 4">
            <a:extLst>
              <a:ext uri="{FF2B5EF4-FFF2-40B4-BE49-F238E27FC236}">
                <a16:creationId xmlns:a16="http://schemas.microsoft.com/office/drawing/2014/main" id="{29C04372-19FA-4A80-BC93-50650D95C5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7DC6C51D-E304-46BA-AF0E-55C0B202E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7612" cy="1228233"/>
          </a:xfrm>
          <a:prstGeom prst="rect">
            <a:avLst/>
          </a:prstGeom>
        </p:spPr>
      </p:pic>
    </p:spTree>
    <p:extLst>
      <p:ext uri="{BB962C8B-B14F-4D97-AF65-F5344CB8AC3E}">
        <p14:creationId xmlns:p14="http://schemas.microsoft.com/office/powerpoint/2010/main" val="373961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1660-ED92-4E99-8834-1ADE0B60DC52}"/>
              </a:ext>
            </a:extLst>
          </p:cNvPr>
          <p:cNvSpPr>
            <a:spLocks noGrp="1"/>
          </p:cNvSpPr>
          <p:nvPr>
            <p:ph type="title"/>
          </p:nvPr>
        </p:nvSpPr>
        <p:spPr>
          <a:xfrm>
            <a:off x="2854711" y="1"/>
            <a:ext cx="10303727" cy="1343818"/>
          </a:xfrm>
        </p:spPr>
        <p:txBody>
          <a:bodyPr/>
          <a:lstStyle/>
          <a:p>
            <a:r>
              <a:rPr lang="en-US" dirty="0"/>
              <a:t>Side view of completed platform</a:t>
            </a:r>
          </a:p>
        </p:txBody>
      </p:sp>
      <p:pic>
        <p:nvPicPr>
          <p:cNvPr id="5" name="Content Placeholder 4">
            <a:extLst>
              <a:ext uri="{FF2B5EF4-FFF2-40B4-BE49-F238E27FC236}">
                <a16:creationId xmlns:a16="http://schemas.microsoft.com/office/drawing/2014/main" id="{0402D556-7BB2-4C20-8D79-DB36399A9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04C940B3-35E2-4901-94CC-9B5881E4B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802"/>
            <a:ext cx="2642839" cy="1039431"/>
          </a:xfrm>
          <a:prstGeom prst="rect">
            <a:avLst/>
          </a:prstGeom>
        </p:spPr>
      </p:pic>
    </p:spTree>
    <p:extLst>
      <p:ext uri="{BB962C8B-B14F-4D97-AF65-F5344CB8AC3E}">
        <p14:creationId xmlns:p14="http://schemas.microsoft.com/office/powerpoint/2010/main" val="565500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37B1-0F04-433E-A4F2-BAF62EB73115}"/>
              </a:ext>
            </a:extLst>
          </p:cNvPr>
          <p:cNvSpPr>
            <a:spLocks noGrp="1"/>
          </p:cNvSpPr>
          <p:nvPr>
            <p:ph type="title"/>
          </p:nvPr>
        </p:nvSpPr>
        <p:spPr>
          <a:xfrm>
            <a:off x="2787804" y="223025"/>
            <a:ext cx="8565995" cy="1467664"/>
          </a:xfrm>
        </p:spPr>
        <p:txBody>
          <a:bodyPr/>
          <a:lstStyle/>
          <a:p>
            <a:r>
              <a:rPr lang="en-US" dirty="0"/>
              <a:t>Side view of completed platform</a:t>
            </a:r>
          </a:p>
        </p:txBody>
      </p:sp>
      <p:pic>
        <p:nvPicPr>
          <p:cNvPr id="5" name="Content Placeholder 4">
            <a:extLst>
              <a:ext uri="{FF2B5EF4-FFF2-40B4-BE49-F238E27FC236}">
                <a16:creationId xmlns:a16="http://schemas.microsoft.com/office/drawing/2014/main" id="{3AA259D8-CDC4-44D1-A738-6C0AC3AAB6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2C67473A-B6F7-43EE-9E2D-108D969F4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788"/>
            <a:ext cx="2787805" cy="1096446"/>
          </a:xfrm>
          <a:prstGeom prst="rect">
            <a:avLst/>
          </a:prstGeom>
        </p:spPr>
      </p:pic>
    </p:spTree>
    <p:extLst>
      <p:ext uri="{BB962C8B-B14F-4D97-AF65-F5344CB8AC3E}">
        <p14:creationId xmlns:p14="http://schemas.microsoft.com/office/powerpoint/2010/main" val="4035451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A652-E088-43C2-AABF-A3EF6881CF37}"/>
              </a:ext>
            </a:extLst>
          </p:cNvPr>
          <p:cNvSpPr>
            <a:spLocks noGrp="1"/>
          </p:cNvSpPr>
          <p:nvPr>
            <p:ph type="title"/>
          </p:nvPr>
        </p:nvSpPr>
        <p:spPr>
          <a:xfrm>
            <a:off x="2537612" y="230189"/>
            <a:ext cx="8816188" cy="1460500"/>
          </a:xfrm>
        </p:spPr>
        <p:txBody>
          <a:bodyPr/>
          <a:lstStyle/>
          <a:p>
            <a:r>
              <a:rPr lang="en-US" dirty="0"/>
              <a:t>Completed picnic tables</a:t>
            </a:r>
          </a:p>
        </p:txBody>
      </p:sp>
      <p:pic>
        <p:nvPicPr>
          <p:cNvPr id="5" name="Content Placeholder 4">
            <a:extLst>
              <a:ext uri="{FF2B5EF4-FFF2-40B4-BE49-F238E27FC236}">
                <a16:creationId xmlns:a16="http://schemas.microsoft.com/office/drawing/2014/main" id="{CE34E795-5DE1-461A-9396-31840A84E2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F95F4FC1-4F3B-46DF-B2DA-A459DD7CC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188"/>
            <a:ext cx="2537612" cy="998045"/>
          </a:xfrm>
          <a:prstGeom prst="rect">
            <a:avLst/>
          </a:prstGeom>
        </p:spPr>
      </p:pic>
    </p:spTree>
    <p:extLst>
      <p:ext uri="{BB962C8B-B14F-4D97-AF65-F5344CB8AC3E}">
        <p14:creationId xmlns:p14="http://schemas.microsoft.com/office/powerpoint/2010/main" val="305612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CD340-52FB-45BC-8DD6-E5514245A6B5}"/>
              </a:ext>
            </a:extLst>
          </p:cNvPr>
          <p:cNvSpPr>
            <a:spLocks noGrp="1"/>
          </p:cNvSpPr>
          <p:nvPr>
            <p:ph type="title"/>
          </p:nvPr>
        </p:nvSpPr>
        <p:spPr>
          <a:xfrm>
            <a:off x="2537612" y="308113"/>
            <a:ext cx="8816188" cy="1382575"/>
          </a:xfrm>
        </p:spPr>
        <p:txBody>
          <a:bodyPr>
            <a:normAutofit fontScale="90000"/>
          </a:bodyPr>
          <a:lstStyle/>
          <a:p>
            <a:r>
              <a:rPr lang="en-US" dirty="0"/>
              <a:t>Completed playground except for wood mulch(to arrive by 5/30/19) and shade for the swings (to arrive in 3 weeks)</a:t>
            </a:r>
          </a:p>
        </p:txBody>
      </p:sp>
      <p:pic>
        <p:nvPicPr>
          <p:cNvPr id="8" name="Content Placeholder 7">
            <a:extLst>
              <a:ext uri="{FF2B5EF4-FFF2-40B4-BE49-F238E27FC236}">
                <a16:creationId xmlns:a16="http://schemas.microsoft.com/office/drawing/2014/main" id="{6B70D2EC-5E9F-495B-9940-22F9C54B9B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pic>
        <p:nvPicPr>
          <p:cNvPr id="4" name="Picture 3">
            <a:extLst>
              <a:ext uri="{FF2B5EF4-FFF2-40B4-BE49-F238E27FC236}">
                <a16:creationId xmlns:a16="http://schemas.microsoft.com/office/drawing/2014/main" id="{B067252B-7146-44DB-B5A1-595A42B08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188"/>
            <a:ext cx="2537612" cy="998045"/>
          </a:xfrm>
          <a:prstGeom prst="rect">
            <a:avLst/>
          </a:prstGeom>
        </p:spPr>
      </p:pic>
    </p:spTree>
    <p:extLst>
      <p:ext uri="{BB962C8B-B14F-4D97-AF65-F5344CB8AC3E}">
        <p14:creationId xmlns:p14="http://schemas.microsoft.com/office/powerpoint/2010/main" val="18337858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5E48-8F6F-4577-93F8-A431AE9B6874}"/>
              </a:ext>
            </a:extLst>
          </p:cNvPr>
          <p:cNvSpPr>
            <a:spLocks noGrp="1"/>
          </p:cNvSpPr>
          <p:nvPr>
            <p:ph type="title"/>
          </p:nvPr>
        </p:nvSpPr>
        <p:spPr>
          <a:xfrm>
            <a:off x="3389242" y="365125"/>
            <a:ext cx="7964557" cy="1056171"/>
          </a:xfrm>
        </p:spPr>
        <p:txBody>
          <a:bodyPr>
            <a:normAutofit fontScale="90000"/>
          </a:bodyPr>
          <a:lstStyle/>
          <a:p>
            <a:r>
              <a:rPr lang="en-US" dirty="0"/>
              <a:t>Example of our swing set with the shade. Our shade will be erected in 3 weeks.</a:t>
            </a:r>
          </a:p>
        </p:txBody>
      </p:sp>
      <p:pic>
        <p:nvPicPr>
          <p:cNvPr id="5" name="Content Placeholder 4">
            <a:extLst>
              <a:ext uri="{FF2B5EF4-FFF2-40B4-BE49-F238E27FC236}">
                <a16:creationId xmlns:a16="http://schemas.microsoft.com/office/drawing/2014/main" id="{5B6F5216-4670-4995-99F4-D5833C3C3E0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14750" y="2215356"/>
            <a:ext cx="4762500" cy="3571875"/>
          </a:xfrm>
        </p:spPr>
      </p:pic>
      <p:pic>
        <p:nvPicPr>
          <p:cNvPr id="6" name="Picture 5">
            <a:extLst>
              <a:ext uri="{FF2B5EF4-FFF2-40B4-BE49-F238E27FC236}">
                <a16:creationId xmlns:a16="http://schemas.microsoft.com/office/drawing/2014/main" id="{278412C4-06CC-454A-9828-9E8DC1CE9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4" name="Audio 3">
            <a:hlinkClick r:id="" action="ppaction://media"/>
            <a:extLst>
              <a:ext uri="{FF2B5EF4-FFF2-40B4-BE49-F238E27FC236}">
                <a16:creationId xmlns:a16="http://schemas.microsoft.com/office/drawing/2014/main" id="{B5F7896F-3D92-4CF3-975D-A2CAEC1CC52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20897165"/>
      </p:ext>
    </p:extLst>
  </p:cSld>
  <p:clrMapOvr>
    <a:masterClrMapping/>
  </p:clrMapOvr>
  <mc:AlternateContent xmlns:mc="http://schemas.openxmlformats.org/markup-compatibility/2006" xmlns:p14="http://schemas.microsoft.com/office/powerpoint/2010/main">
    <mc:Choice Requires="p14">
      <p:transition p14:dur="0" advTm="10051"/>
    </mc:Choice>
    <mc:Fallback xmlns="">
      <p:transition advTm="1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7C509-46FC-46E8-85DB-01A53ED1576C}"/>
              </a:ext>
            </a:extLst>
          </p:cNvPr>
          <p:cNvSpPr>
            <a:spLocks noGrp="1"/>
          </p:cNvSpPr>
          <p:nvPr>
            <p:ph type="title"/>
          </p:nvPr>
        </p:nvSpPr>
        <p:spPr>
          <a:xfrm>
            <a:off x="3071191" y="178111"/>
            <a:ext cx="8282609" cy="1512578"/>
          </a:xfrm>
        </p:spPr>
        <p:txBody>
          <a:bodyPr>
            <a:normAutofit fontScale="90000"/>
          </a:bodyPr>
          <a:lstStyle/>
          <a:p>
            <a:r>
              <a:rPr lang="en-US" sz="3600" dirty="0"/>
              <a:t>Sunset over the new playground on the last day of construction.  Almost ready to make children  forget about their problems for a little while.</a:t>
            </a:r>
          </a:p>
        </p:txBody>
      </p:sp>
      <p:pic>
        <p:nvPicPr>
          <p:cNvPr id="5" name="Content Placeholder 4">
            <a:extLst>
              <a:ext uri="{FF2B5EF4-FFF2-40B4-BE49-F238E27FC236}">
                <a16:creationId xmlns:a16="http://schemas.microsoft.com/office/drawing/2014/main" id="{B2084BF5-4784-4359-8579-F8ACC8A427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2981738" y="2168523"/>
            <a:ext cx="6015153" cy="4511365"/>
          </a:xfrm>
        </p:spPr>
      </p:pic>
      <p:pic>
        <p:nvPicPr>
          <p:cNvPr id="4" name="Picture 3">
            <a:extLst>
              <a:ext uri="{FF2B5EF4-FFF2-40B4-BE49-F238E27FC236}">
                <a16:creationId xmlns:a16="http://schemas.microsoft.com/office/drawing/2014/main" id="{DB8227B6-F4CA-4523-93E5-0FC0280EB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110"/>
            <a:ext cx="2670027" cy="1050124"/>
          </a:xfrm>
          <a:prstGeom prst="rect">
            <a:avLst/>
          </a:prstGeom>
        </p:spPr>
      </p:pic>
    </p:spTree>
    <p:extLst>
      <p:ext uri="{BB962C8B-B14F-4D97-AF65-F5344CB8AC3E}">
        <p14:creationId xmlns:p14="http://schemas.microsoft.com/office/powerpoint/2010/main" val="3319857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68FD3-1EDD-4D3D-99B2-2372E03C8949}"/>
              </a:ext>
            </a:extLst>
          </p:cNvPr>
          <p:cNvSpPr>
            <a:spLocks noGrp="1"/>
          </p:cNvSpPr>
          <p:nvPr>
            <p:ph type="title"/>
          </p:nvPr>
        </p:nvSpPr>
        <p:spPr>
          <a:xfrm>
            <a:off x="3373820" y="365125"/>
            <a:ext cx="7979979" cy="1460500"/>
          </a:xfrm>
        </p:spPr>
        <p:txBody>
          <a:bodyPr/>
          <a:lstStyle/>
          <a:p>
            <a:r>
              <a:rPr lang="en-US" b="1" dirty="0">
                <a:solidFill>
                  <a:srgbClr val="00B050"/>
                </a:solidFill>
              </a:rPr>
              <a:t>Acknowledgment and thanks</a:t>
            </a:r>
          </a:p>
        </p:txBody>
      </p:sp>
      <p:sp>
        <p:nvSpPr>
          <p:cNvPr id="3" name="Content Placeholder 2">
            <a:extLst>
              <a:ext uri="{FF2B5EF4-FFF2-40B4-BE49-F238E27FC236}">
                <a16:creationId xmlns:a16="http://schemas.microsoft.com/office/drawing/2014/main" id="{7772BA6C-E75F-4E75-94D8-F07BB8CE5D4C}"/>
              </a:ext>
            </a:extLst>
          </p:cNvPr>
          <p:cNvSpPr>
            <a:spLocks noGrp="1"/>
          </p:cNvSpPr>
          <p:nvPr>
            <p:ph idx="1"/>
          </p:nvPr>
        </p:nvSpPr>
        <p:spPr/>
        <p:txBody>
          <a:bodyPr/>
          <a:lstStyle/>
          <a:p>
            <a:r>
              <a:rPr lang="en-US" dirty="0"/>
              <a:t>This is a Rotary project where a need was identified and a public (Carroll County Board of Directors) and private (Rotary clubs and </a:t>
            </a:r>
            <a:r>
              <a:rPr lang="en-US" dirty="0" err="1"/>
              <a:t>Kor</a:t>
            </a:r>
            <a:r>
              <a:rPr lang="en-US" dirty="0"/>
              <a:t> Kat, Inc.) partnership came together to help children in the foster care.</a:t>
            </a:r>
          </a:p>
          <a:p>
            <a:r>
              <a:rPr lang="en-US" dirty="0"/>
              <a:t>The Rotary Club of Carrollton thanks Libby Smith, Director of Carroll County DFCS and her team.  We thank the Carroll County Board of Directors for helping us with labor and machinery to prepare the ground for the playground.</a:t>
            </a:r>
          </a:p>
          <a:p>
            <a:r>
              <a:rPr lang="en-US" dirty="0"/>
              <a:t>We thank all of our donors to the Ragtop Raffle for helping us to fund the project.</a:t>
            </a:r>
          </a:p>
        </p:txBody>
      </p:sp>
      <p:pic>
        <p:nvPicPr>
          <p:cNvPr id="4" name="Picture 3">
            <a:extLst>
              <a:ext uri="{FF2B5EF4-FFF2-40B4-BE49-F238E27FC236}">
                <a16:creationId xmlns:a16="http://schemas.microsoft.com/office/drawing/2014/main" id="{82E75893-F407-4D6E-BA95-B0A2AA2A0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5" name="Audio 4">
            <a:hlinkClick r:id="" action="ppaction://media"/>
            <a:extLst>
              <a:ext uri="{FF2B5EF4-FFF2-40B4-BE49-F238E27FC236}">
                <a16:creationId xmlns:a16="http://schemas.microsoft.com/office/drawing/2014/main" id="{201BDF0F-D99B-4ADC-98BD-D89A0317F4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3437992"/>
      </p:ext>
    </p:extLst>
  </p:cSld>
  <p:clrMapOvr>
    <a:masterClrMapping/>
  </p:clrMapOvr>
  <mc:AlternateContent xmlns:mc="http://schemas.openxmlformats.org/markup-compatibility/2006" xmlns:p14="http://schemas.microsoft.com/office/powerpoint/2010/main">
    <mc:Choice Requires="p14">
      <p:transition p14:dur="0" advTm="22156"/>
    </mc:Choice>
    <mc:Fallback xmlns="">
      <p:transition advTm="22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B4992-944C-410D-9F51-9191EB01118B}"/>
              </a:ext>
            </a:extLst>
          </p:cNvPr>
          <p:cNvSpPr>
            <a:spLocks noGrp="1"/>
          </p:cNvSpPr>
          <p:nvPr>
            <p:ph type="title"/>
          </p:nvPr>
        </p:nvSpPr>
        <p:spPr>
          <a:xfrm>
            <a:off x="3037490" y="365126"/>
            <a:ext cx="8316310" cy="1228234"/>
          </a:xfrm>
        </p:spPr>
        <p:txBody>
          <a:bodyPr>
            <a:normAutofit fontScale="90000"/>
          </a:bodyPr>
          <a:lstStyle/>
          <a:p>
            <a:r>
              <a:rPr lang="en-US" b="1" dirty="0">
                <a:solidFill>
                  <a:srgbClr val="00B050"/>
                </a:solidFill>
              </a:rPr>
              <a:t>Acknowledgment and thanks- Continued</a:t>
            </a:r>
          </a:p>
        </p:txBody>
      </p:sp>
      <p:sp>
        <p:nvSpPr>
          <p:cNvPr id="3" name="Content Placeholder 2">
            <a:extLst>
              <a:ext uri="{FF2B5EF4-FFF2-40B4-BE49-F238E27FC236}">
                <a16:creationId xmlns:a16="http://schemas.microsoft.com/office/drawing/2014/main" id="{1069D11B-4D48-43E5-8578-81AEDCF17D7F}"/>
              </a:ext>
            </a:extLst>
          </p:cNvPr>
          <p:cNvSpPr>
            <a:spLocks noGrp="1"/>
          </p:cNvSpPr>
          <p:nvPr>
            <p:ph idx="1"/>
          </p:nvPr>
        </p:nvSpPr>
        <p:spPr/>
        <p:txBody>
          <a:bodyPr/>
          <a:lstStyle/>
          <a:p>
            <a:r>
              <a:rPr lang="en-US" dirty="0"/>
              <a:t>We thank the Lowes Company, Honey Baked Hams, Carroll EMC, Morgan Oil Company, </a:t>
            </a:r>
            <a:r>
              <a:rPr lang="en-US" dirty="0" err="1"/>
              <a:t>Kor</a:t>
            </a:r>
            <a:r>
              <a:rPr lang="en-US" dirty="0"/>
              <a:t> Kat (reduced price for the playground).</a:t>
            </a:r>
          </a:p>
          <a:p>
            <a:r>
              <a:rPr lang="en-US" dirty="0"/>
              <a:t>We thank our Rotary Club members for their time, money and enthusiasm to make this project a success.</a:t>
            </a:r>
          </a:p>
          <a:p>
            <a:pPr marL="0" indent="0">
              <a:buNone/>
            </a:pPr>
            <a:r>
              <a:rPr lang="en-US" dirty="0"/>
              <a:t>                                   </a:t>
            </a:r>
          </a:p>
          <a:p>
            <a:pPr marL="0" indent="0">
              <a:buNone/>
            </a:pPr>
            <a:r>
              <a:rPr lang="en-US"/>
              <a:t>                         </a:t>
            </a:r>
            <a:r>
              <a:rPr lang="en-US" sz="8000" dirty="0">
                <a:solidFill>
                  <a:schemeClr val="accent1"/>
                </a:solidFill>
              </a:rPr>
              <a:t>THANK YOU!</a:t>
            </a:r>
          </a:p>
          <a:p>
            <a:endParaRPr lang="en-US" dirty="0"/>
          </a:p>
        </p:txBody>
      </p:sp>
      <p:pic>
        <p:nvPicPr>
          <p:cNvPr id="4" name="Picture 3">
            <a:extLst>
              <a:ext uri="{FF2B5EF4-FFF2-40B4-BE49-F238E27FC236}">
                <a16:creationId xmlns:a16="http://schemas.microsoft.com/office/drawing/2014/main" id="{547DA85A-2FDB-467F-92EE-6270000B9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5" name="Audio 4">
            <a:hlinkClick r:id="" action="ppaction://media"/>
            <a:extLst>
              <a:ext uri="{FF2B5EF4-FFF2-40B4-BE49-F238E27FC236}">
                <a16:creationId xmlns:a16="http://schemas.microsoft.com/office/drawing/2014/main" id="{393A970F-83E8-4280-8C34-4DE21387E2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92274504"/>
      </p:ext>
    </p:extLst>
  </p:cSld>
  <p:clrMapOvr>
    <a:masterClrMapping/>
  </p:clrMapOvr>
  <mc:AlternateContent xmlns:mc="http://schemas.openxmlformats.org/markup-compatibility/2006" xmlns:p14="http://schemas.microsoft.com/office/powerpoint/2010/main">
    <mc:Choice Requires="p14">
      <p:transition spd="slow" p14:dur="1600" advTm="10789">
        <p14:conveyor dir="l"/>
      </p:transition>
    </mc:Choice>
    <mc:Fallback xmlns="">
      <p:transition spd="slow" advTm="107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E2183-68B3-448D-B837-F4A55B8CCB40}"/>
              </a:ext>
            </a:extLst>
          </p:cNvPr>
          <p:cNvSpPr>
            <a:spLocks noGrp="1"/>
          </p:cNvSpPr>
          <p:nvPr>
            <p:ph type="title"/>
          </p:nvPr>
        </p:nvSpPr>
        <p:spPr>
          <a:xfrm>
            <a:off x="3552497" y="462455"/>
            <a:ext cx="7801302" cy="1228234"/>
          </a:xfrm>
        </p:spPr>
        <p:txBody>
          <a:bodyPr>
            <a:normAutofit fontScale="90000"/>
          </a:bodyPr>
          <a:lstStyle/>
          <a:p>
            <a:r>
              <a:rPr lang="en-US" dirty="0"/>
              <a:t>Schematic design of new equipment</a:t>
            </a:r>
          </a:p>
        </p:txBody>
      </p:sp>
      <p:pic>
        <p:nvPicPr>
          <p:cNvPr id="4" name="Picture 3">
            <a:extLst>
              <a:ext uri="{FF2B5EF4-FFF2-40B4-BE49-F238E27FC236}">
                <a16:creationId xmlns:a16="http://schemas.microsoft.com/office/drawing/2014/main" id="{43CD98D3-C38F-4EDA-BC64-256110ABC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5" name="Content Placeholder 4">
            <a:extLst>
              <a:ext uri="{FF2B5EF4-FFF2-40B4-BE49-F238E27FC236}">
                <a16:creationId xmlns:a16="http://schemas.microsoft.com/office/drawing/2014/main" id="{9FDBBE8E-E52B-496C-9F68-485F318BC354}"/>
              </a:ext>
            </a:extLst>
          </p:cNvPr>
          <p:cNvPicPr>
            <a:picLocks noGrp="1" noChangeAspect="1"/>
          </p:cNvPicPr>
          <p:nvPr>
            <p:ph idx="1"/>
          </p:nvPr>
        </p:nvPicPr>
        <p:blipFill>
          <a:blip r:embed="rId6"/>
          <a:stretch>
            <a:fillRect/>
          </a:stretch>
        </p:blipFill>
        <p:spPr>
          <a:xfrm rot="10800000">
            <a:off x="3016469" y="1604932"/>
            <a:ext cx="6274675" cy="4385963"/>
          </a:xfrm>
          <a:prstGeom prst="rect">
            <a:avLst/>
          </a:prstGeom>
        </p:spPr>
      </p:pic>
      <p:pic>
        <p:nvPicPr>
          <p:cNvPr id="6" name="Audio 5">
            <a:hlinkClick r:id="" action="ppaction://media"/>
            <a:extLst>
              <a:ext uri="{FF2B5EF4-FFF2-40B4-BE49-F238E27FC236}">
                <a16:creationId xmlns:a16="http://schemas.microsoft.com/office/drawing/2014/main" id="{A6D248AF-89B8-4088-8348-6BD6A31E26D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76572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251">
        <p15:prstTrans prst="fallOver"/>
      </p:transition>
    </mc:Choice>
    <mc:Fallback xmlns="">
      <p:transition spd="slow" advTm="112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D15D6-0499-416A-8A4A-8AEFE859EEF0}"/>
              </a:ext>
            </a:extLst>
          </p:cNvPr>
          <p:cNvSpPr>
            <a:spLocks noGrp="1"/>
          </p:cNvSpPr>
          <p:nvPr>
            <p:ph type="title"/>
          </p:nvPr>
        </p:nvSpPr>
        <p:spPr>
          <a:xfrm>
            <a:off x="3122886" y="365125"/>
            <a:ext cx="8230913" cy="1852558"/>
          </a:xfrm>
        </p:spPr>
        <p:txBody>
          <a:bodyPr>
            <a:normAutofit fontScale="90000"/>
          </a:bodyPr>
          <a:lstStyle/>
          <a:p>
            <a:r>
              <a:rPr lang="en-US" dirty="0"/>
              <a:t>Members of DFACS and President Galen outlining the playground with flags.</a:t>
            </a:r>
          </a:p>
        </p:txBody>
      </p:sp>
      <p:pic>
        <p:nvPicPr>
          <p:cNvPr id="3" name="Picture 2">
            <a:extLst>
              <a:ext uri="{FF2B5EF4-FFF2-40B4-BE49-F238E27FC236}">
                <a16:creationId xmlns:a16="http://schemas.microsoft.com/office/drawing/2014/main" id="{252B2A84-10B9-4C44-BFA4-176730731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4" name="Picture 2" descr="IMG_2405.JPG">
            <a:extLst>
              <a:ext uri="{FF2B5EF4-FFF2-40B4-BE49-F238E27FC236}">
                <a16:creationId xmlns:a16="http://schemas.microsoft.com/office/drawing/2014/main" id="{9B010BBF-A034-4927-AAA9-557F56CD1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2461" y="2217683"/>
            <a:ext cx="6446333" cy="433052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9B25F8B6-119F-4510-B2EF-EA9A91C75D2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17423282"/>
      </p:ext>
    </p:extLst>
  </p:cSld>
  <p:clrMapOvr>
    <a:masterClrMapping/>
  </p:clrMapOvr>
  <p:transition spd="slow" advTm="1019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CF58-EB6A-4DFC-82C2-C76B9AD294B8}"/>
              </a:ext>
            </a:extLst>
          </p:cNvPr>
          <p:cNvSpPr>
            <a:spLocks noGrp="1"/>
          </p:cNvSpPr>
          <p:nvPr>
            <p:ph type="title"/>
          </p:nvPr>
        </p:nvSpPr>
        <p:spPr>
          <a:xfrm>
            <a:off x="3888828" y="365126"/>
            <a:ext cx="7464972" cy="1228234"/>
          </a:xfrm>
        </p:spPr>
        <p:txBody>
          <a:bodyPr/>
          <a:lstStyle/>
          <a:p>
            <a:r>
              <a:rPr lang="en-US" dirty="0"/>
              <a:t>Pipe used to move water runoff</a:t>
            </a:r>
          </a:p>
        </p:txBody>
      </p:sp>
      <p:pic>
        <p:nvPicPr>
          <p:cNvPr id="4" name="Picture 2" descr="50512660_1023648324494717_5691794787846324224_n[1].jpg">
            <a:extLst>
              <a:ext uri="{FF2B5EF4-FFF2-40B4-BE49-F238E27FC236}">
                <a16:creationId xmlns:a16="http://schemas.microsoft.com/office/drawing/2014/main" id="{3470B8D3-3935-41A6-8447-ABBA0203BDD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464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A892E3-5F6F-4949-915B-DB4CC57BBB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152400"/>
            <a:ext cx="3122886" cy="1228234"/>
          </a:xfrm>
          <a:prstGeom prst="rect">
            <a:avLst/>
          </a:prstGeom>
        </p:spPr>
      </p:pic>
      <p:pic>
        <p:nvPicPr>
          <p:cNvPr id="6" name="Audio 5">
            <a:hlinkClick r:id="" action="ppaction://media"/>
            <a:extLst>
              <a:ext uri="{FF2B5EF4-FFF2-40B4-BE49-F238E27FC236}">
                <a16:creationId xmlns:a16="http://schemas.microsoft.com/office/drawing/2014/main" id="{9D954306-6061-455E-8F4F-5B577607773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53269863"/>
      </p:ext>
    </p:extLst>
  </p:cSld>
  <p:clrMapOvr>
    <a:masterClrMapping/>
  </p:clrMapOvr>
  <mc:AlternateContent xmlns:mc="http://schemas.openxmlformats.org/markup-compatibility/2006" xmlns:p14="http://schemas.microsoft.com/office/powerpoint/2010/main">
    <mc:Choice Requires="p14">
      <p:transition spd="slow" p14:dur="900" advTm="10950">
        <p14:warp dir="in"/>
      </p:transition>
    </mc:Choice>
    <mc:Fallback xmlns="">
      <p:transition spd="slow" advTm="109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02C7-D400-4678-9F3C-141E0B2C4E0C}"/>
              </a:ext>
            </a:extLst>
          </p:cNvPr>
          <p:cNvSpPr>
            <a:spLocks noGrp="1"/>
          </p:cNvSpPr>
          <p:nvPr>
            <p:ph type="title"/>
          </p:nvPr>
        </p:nvSpPr>
        <p:spPr>
          <a:xfrm>
            <a:off x="3373820" y="365125"/>
            <a:ext cx="7979979" cy="1106323"/>
          </a:xfrm>
        </p:spPr>
        <p:txBody>
          <a:bodyPr>
            <a:normAutofit fontScale="90000"/>
          </a:bodyPr>
          <a:lstStyle/>
          <a:p>
            <a:r>
              <a:rPr lang="en-US" dirty="0"/>
              <a:t>Prepared pad with pipe used for water runoff</a:t>
            </a:r>
          </a:p>
        </p:txBody>
      </p:sp>
      <p:pic>
        <p:nvPicPr>
          <p:cNvPr id="4" name="Picture 2" descr="IMG_2660.JPG">
            <a:extLst>
              <a:ext uri="{FF2B5EF4-FFF2-40B4-BE49-F238E27FC236}">
                <a16:creationId xmlns:a16="http://schemas.microsoft.com/office/drawing/2014/main" id="{251B2CEE-8A8D-409A-BDAC-D7BEFE58593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rot="-10800000">
            <a:off x="3909848" y="2041113"/>
            <a:ext cx="5387209" cy="4040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64631E5-8D6E-4C0A-B256-52C71A095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122886" cy="1228234"/>
          </a:xfrm>
          <a:prstGeom prst="rect">
            <a:avLst/>
          </a:prstGeom>
        </p:spPr>
      </p:pic>
      <p:pic>
        <p:nvPicPr>
          <p:cNvPr id="6" name="Audio 5">
            <a:hlinkClick r:id="" action="ppaction://media"/>
            <a:extLst>
              <a:ext uri="{FF2B5EF4-FFF2-40B4-BE49-F238E27FC236}">
                <a16:creationId xmlns:a16="http://schemas.microsoft.com/office/drawing/2014/main" id="{301AEFC6-7E04-4BAB-82FB-457F04156C2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320433814"/>
      </p:ext>
    </p:extLst>
  </p:cSld>
  <p:clrMapOvr>
    <a:masterClrMapping/>
  </p:clrMapOvr>
  <mc:AlternateContent xmlns:mc="http://schemas.openxmlformats.org/markup-compatibility/2006" xmlns:p14="http://schemas.microsoft.com/office/powerpoint/2010/main">
    <mc:Choice Requires="p14">
      <p:transition spd="slow" p14:dur="800" advTm="10583">
        <p14:flythrough/>
      </p:transition>
    </mc:Choice>
    <mc:Fallback xmlns="">
      <p:transition spd="slow" advTm="105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2.2"/>
</p:tagLst>
</file>

<file path=ppt/tags/tag10.xml><?xml version="1.0" encoding="utf-8"?>
<p:tagLst xmlns:a="http://schemas.openxmlformats.org/drawingml/2006/main" xmlns:r="http://schemas.openxmlformats.org/officeDocument/2006/relationships" xmlns:p="http://schemas.openxmlformats.org/presentationml/2006/main">
  <p:tag name="TIMING" val="|2.4|2.5"/>
</p:tagLst>
</file>

<file path=ppt/tags/tag11.xml><?xml version="1.0" encoding="utf-8"?>
<p:tagLst xmlns:a="http://schemas.openxmlformats.org/drawingml/2006/main" xmlns:r="http://schemas.openxmlformats.org/officeDocument/2006/relationships" xmlns:p="http://schemas.openxmlformats.org/presentationml/2006/main">
  <p:tag name="TIMING" val="|3|2.4"/>
</p:tagLst>
</file>

<file path=ppt/tags/tag2.xml><?xml version="1.0" encoding="utf-8"?>
<p:tagLst xmlns:a="http://schemas.openxmlformats.org/drawingml/2006/main" xmlns:r="http://schemas.openxmlformats.org/officeDocument/2006/relationships" xmlns:p="http://schemas.openxmlformats.org/presentationml/2006/main">
  <p:tag name="TIMING" val="|0.5|2|3|2.7|2.5|3.5|2.9|3.5|4.3"/>
</p:tagLst>
</file>

<file path=ppt/tags/tag3.xml><?xml version="1.0" encoding="utf-8"?>
<p:tagLst xmlns:a="http://schemas.openxmlformats.org/drawingml/2006/main" xmlns:r="http://schemas.openxmlformats.org/officeDocument/2006/relationships" xmlns:p="http://schemas.openxmlformats.org/presentationml/2006/main">
  <p:tag name="TIMING" val="|0.5|2|3|2.7|2.5|3.5|2.9|3.5|4.3"/>
</p:tagLst>
</file>

<file path=ppt/tags/tag4.xml><?xml version="1.0" encoding="utf-8"?>
<p:tagLst xmlns:a="http://schemas.openxmlformats.org/drawingml/2006/main" xmlns:r="http://schemas.openxmlformats.org/officeDocument/2006/relationships" xmlns:p="http://schemas.openxmlformats.org/presentationml/2006/main">
  <p:tag name="TIMING" val="|1.9|2.9"/>
</p:tagLst>
</file>

<file path=ppt/tags/tag5.xml><?xml version="1.0" encoding="utf-8"?>
<p:tagLst xmlns:a="http://schemas.openxmlformats.org/drawingml/2006/main" xmlns:r="http://schemas.openxmlformats.org/officeDocument/2006/relationships" xmlns:p="http://schemas.openxmlformats.org/presentationml/2006/main">
  <p:tag name="TIMING" val="|2.5"/>
</p:tagLst>
</file>

<file path=ppt/tags/tag6.xml><?xml version="1.0" encoding="utf-8"?>
<p:tagLst xmlns:a="http://schemas.openxmlformats.org/drawingml/2006/main" xmlns:r="http://schemas.openxmlformats.org/officeDocument/2006/relationships" xmlns:p="http://schemas.openxmlformats.org/presentationml/2006/main">
  <p:tag name="TIMING" val="|1.7|3.9"/>
</p:tagLst>
</file>

<file path=ppt/tags/tag7.xml><?xml version="1.0" encoding="utf-8"?>
<p:tagLst xmlns:a="http://schemas.openxmlformats.org/drawingml/2006/main" xmlns:r="http://schemas.openxmlformats.org/officeDocument/2006/relationships" xmlns:p="http://schemas.openxmlformats.org/presentationml/2006/main">
  <p:tag name="TIMING" val="|3|3.6"/>
</p:tagLst>
</file>

<file path=ppt/tags/tag8.xml><?xml version="1.0" encoding="utf-8"?>
<p:tagLst xmlns:a="http://schemas.openxmlformats.org/drawingml/2006/main" xmlns:r="http://schemas.openxmlformats.org/officeDocument/2006/relationships" xmlns:p="http://schemas.openxmlformats.org/presentationml/2006/main">
  <p:tag name="TIMING" val="|3.4|3.1"/>
</p:tagLst>
</file>

<file path=ppt/tags/tag9.xml><?xml version="1.0" encoding="utf-8"?>
<p:tagLst xmlns:a="http://schemas.openxmlformats.org/drawingml/2006/main" xmlns:r="http://schemas.openxmlformats.org/officeDocument/2006/relationships" xmlns:p="http://schemas.openxmlformats.org/presentationml/2006/main">
  <p:tag name="TIMING" val="|3.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TotalTime>
  <Words>819</Words>
  <Application>Microsoft Office PowerPoint</Application>
  <PresentationFormat>Widescreen</PresentationFormat>
  <Paragraphs>81</Paragraphs>
  <Slides>59</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Calibri Light</vt:lpstr>
      <vt:lpstr>Office Theme</vt:lpstr>
      <vt:lpstr>PowerPoint Presentation</vt:lpstr>
      <vt:lpstr>Project Brief</vt:lpstr>
      <vt:lpstr>Project Brief-Continued</vt:lpstr>
      <vt:lpstr>Current playground</vt:lpstr>
      <vt:lpstr>New playground layout.  This shows a tire swing underneath the playground.  We do not have this addition.</vt:lpstr>
      <vt:lpstr>Schematic design of new equipment</vt:lpstr>
      <vt:lpstr>Members of DFACS and President Galen outlining the playground with flags.</vt:lpstr>
      <vt:lpstr>Pipe used to move water runoff</vt:lpstr>
      <vt:lpstr>Prepared pad with pipe used for water runoff</vt:lpstr>
      <vt:lpstr>Finished pad.  The land slopes from left to right so the water will flow underneath the playground through the pipe.</vt:lpstr>
      <vt:lpstr>Prepared playground pad.</vt:lpstr>
      <vt:lpstr>Proposed playground pad with entrance way.</vt:lpstr>
      <vt:lpstr>Newspaper Article detailing the collaborative work the club is doing on the playground. “Times Georgian- March 2, 2019.”</vt:lpstr>
      <vt:lpstr>Specific mention of Rotary and the playground Times Georgian-March 2, 2019</vt:lpstr>
      <vt:lpstr>DFCS article including Rotary.  Times Georgian – March 2, 2019.</vt:lpstr>
      <vt:lpstr>Chilly morning but ready to warm up when we begin working on the playground</vt:lpstr>
      <vt:lpstr>Rotary members ready to work</vt:lpstr>
      <vt:lpstr>Carroll County Public Works using large augur to dig holes for playground</vt:lpstr>
      <vt:lpstr>Working to spread dirt from hole drilling</vt:lpstr>
      <vt:lpstr>Carroll County Public Works drills holes for the playground</vt:lpstr>
      <vt:lpstr>Unloading playground equipment</vt:lpstr>
      <vt:lpstr>Carroll county prisoners drilling holes for the playground</vt:lpstr>
      <vt:lpstr>Happy to unload the second trailer of equipment</vt:lpstr>
      <vt:lpstr>Playground equipment to be assembled</vt:lpstr>
      <vt:lpstr>Playground equipment ready for assembly</vt:lpstr>
      <vt:lpstr>Interact students preparing for work</vt:lpstr>
      <vt:lpstr>Interact student adjusting border</vt:lpstr>
      <vt:lpstr>Interact student working on border</vt:lpstr>
      <vt:lpstr>Interact students working on structure</vt:lpstr>
      <vt:lpstr>Preparing poles for the platform</vt:lpstr>
      <vt:lpstr>Erecting swing set poles for concrete</vt:lpstr>
      <vt:lpstr>Poles ready for concrete</vt:lpstr>
      <vt:lpstr>Preparing the platform to square</vt:lpstr>
      <vt:lpstr>Swing set pole in concrete</vt:lpstr>
      <vt:lpstr>Central High School counselor Donna Simpson watches new interact students working on the picnic table. Our Rotary club sponsored a new interact club with this high school this year.</vt:lpstr>
      <vt:lpstr>Interact club students working on picnic table</vt:lpstr>
      <vt:lpstr>New member Vincent Dortch working on a picnic table</vt:lpstr>
      <vt:lpstr>Working on the swing set</vt:lpstr>
      <vt:lpstr>Working on the shade portion of swings</vt:lpstr>
      <vt:lpstr>Working on the swing set</vt:lpstr>
      <vt:lpstr>Perilous work on the shade of swing set</vt:lpstr>
      <vt:lpstr>Finishing the shade portion of the swing set</vt:lpstr>
      <vt:lpstr>Working on the middle section of the platform</vt:lpstr>
      <vt:lpstr>Shade for the front of the platform</vt:lpstr>
      <vt:lpstr>Working on the back shade of the platform</vt:lpstr>
      <vt:lpstr>Working on middle portion of platform</vt:lpstr>
      <vt:lpstr>Installing stairs to playground</vt:lpstr>
      <vt:lpstr>Installing window unit</vt:lpstr>
      <vt:lpstr>Past president George Leneaus having fun in the window.</vt:lpstr>
      <vt:lpstr>Completed swing set. Shade to be installed on top in 3 weeks.</vt:lpstr>
      <vt:lpstr>Front view of completed platform</vt:lpstr>
      <vt:lpstr>Side view of completed platform</vt:lpstr>
      <vt:lpstr>Side view of completed platform</vt:lpstr>
      <vt:lpstr>Completed picnic tables</vt:lpstr>
      <vt:lpstr>Completed playground except for wood mulch(to arrive by 5/30/19) and shade for the swings (to arrive in 3 weeks)</vt:lpstr>
      <vt:lpstr>Example of our swing set with the shade. Our shade will be erected in 3 weeks.</vt:lpstr>
      <vt:lpstr>Sunset over the new playground on the last day of construction.  Almost ready to make children  forget about their problems for a little while.</vt:lpstr>
      <vt:lpstr>Acknowledgment and thanks</vt:lpstr>
      <vt:lpstr>Acknowledgment and thanks-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GHobbs</dc:creator>
  <cp:lastModifiedBy>GHobbs</cp:lastModifiedBy>
  <cp:revision>83</cp:revision>
  <dcterms:created xsi:type="dcterms:W3CDTF">2019-03-07T05:52:07Z</dcterms:created>
  <dcterms:modified xsi:type="dcterms:W3CDTF">2019-03-24T21:40:05Z</dcterms:modified>
</cp:coreProperties>
</file>